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242"/>
  </p:handoutMasterIdLst>
  <p:sldIdLst>
    <p:sldId id="431" r:id="rId3"/>
    <p:sldId id="432" r:id="rId4"/>
    <p:sldId id="433" r:id="rId5"/>
    <p:sldId id="434" r:id="rId6"/>
    <p:sldId id="435" r:id="rId7"/>
    <p:sldId id="436" r:id="rId8"/>
    <p:sldId id="437" r:id="rId9"/>
    <p:sldId id="438" r:id="rId10"/>
    <p:sldId id="439" r:id="rId11"/>
    <p:sldId id="442" r:id="rId12"/>
    <p:sldId id="443" r:id="rId13"/>
    <p:sldId id="444" r:id="rId14"/>
    <p:sldId id="445" r:id="rId15"/>
    <p:sldId id="446" r:id="rId16"/>
    <p:sldId id="447" r:id="rId17"/>
    <p:sldId id="448" r:id="rId18"/>
    <p:sldId id="449" r:id="rId19"/>
    <p:sldId id="450" r:id="rId20"/>
    <p:sldId id="493" r:id="rId21"/>
    <p:sldId id="494" r:id="rId22"/>
    <p:sldId id="495" r:id="rId23"/>
    <p:sldId id="496" r:id="rId24"/>
    <p:sldId id="497" r:id="rId25"/>
    <p:sldId id="498" r:id="rId26"/>
    <p:sldId id="499" r:id="rId27"/>
    <p:sldId id="500" r:id="rId28"/>
    <p:sldId id="501" r:id="rId29"/>
    <p:sldId id="502" r:id="rId30"/>
    <p:sldId id="526" r:id="rId31"/>
    <p:sldId id="503" r:id="rId32"/>
    <p:sldId id="504" r:id="rId33"/>
    <p:sldId id="505" r:id="rId34"/>
    <p:sldId id="506" r:id="rId35"/>
    <p:sldId id="507" r:id="rId36"/>
    <p:sldId id="509" r:id="rId37"/>
    <p:sldId id="670" r:id="rId38"/>
    <p:sldId id="510" r:id="rId39"/>
    <p:sldId id="512" r:id="rId40"/>
    <p:sldId id="673" r:id="rId41"/>
    <p:sldId id="676" r:id="rId42"/>
    <p:sldId id="511" r:id="rId43"/>
    <p:sldId id="674" r:id="rId44"/>
    <p:sldId id="527" r:id="rId45"/>
    <p:sldId id="513" r:id="rId46"/>
    <p:sldId id="678" r:id="rId47"/>
    <p:sldId id="514" r:id="rId48"/>
    <p:sldId id="681" r:id="rId49"/>
    <p:sldId id="680" r:id="rId50"/>
    <p:sldId id="682" r:id="rId51"/>
    <p:sldId id="515" r:id="rId52"/>
    <p:sldId id="516" r:id="rId53"/>
    <p:sldId id="518" r:id="rId54"/>
    <p:sldId id="679" r:id="rId55"/>
    <p:sldId id="519" r:id="rId56"/>
    <p:sldId id="520" r:id="rId57"/>
    <p:sldId id="521" r:id="rId58"/>
    <p:sldId id="672" r:id="rId59"/>
    <p:sldId id="522" r:id="rId60"/>
    <p:sldId id="524" r:id="rId61"/>
    <p:sldId id="523" r:id="rId62"/>
    <p:sldId id="683" r:id="rId63"/>
    <p:sldId id="525" r:id="rId64"/>
    <p:sldId id="293" r:id="rId65"/>
    <p:sldId id="294" r:id="rId66"/>
    <p:sldId id="529" r:id="rId67"/>
    <p:sldId id="531" r:id="rId68"/>
    <p:sldId id="532" r:id="rId69"/>
    <p:sldId id="736" r:id="rId70"/>
    <p:sldId id="737" r:id="rId71"/>
    <p:sldId id="739" r:id="rId72"/>
    <p:sldId id="741" r:id="rId73"/>
    <p:sldId id="742" r:id="rId74"/>
    <p:sldId id="743" r:id="rId75"/>
    <p:sldId id="744" r:id="rId76"/>
    <p:sldId id="747" r:id="rId77"/>
    <p:sldId id="748" r:id="rId78"/>
    <p:sldId id="749" r:id="rId79"/>
    <p:sldId id="754" r:id="rId80"/>
    <p:sldId id="755" r:id="rId81"/>
    <p:sldId id="750" r:id="rId82"/>
    <p:sldId id="758" r:id="rId83"/>
    <p:sldId id="756" r:id="rId84"/>
    <p:sldId id="757" r:id="rId85"/>
    <p:sldId id="752" r:id="rId86"/>
    <p:sldId id="751" r:id="rId87"/>
    <p:sldId id="746" r:id="rId88"/>
    <p:sldId id="759" r:id="rId89"/>
    <p:sldId id="760" r:id="rId90"/>
    <p:sldId id="762" r:id="rId91"/>
    <p:sldId id="765" r:id="rId92"/>
    <p:sldId id="763" r:id="rId93"/>
    <p:sldId id="764" r:id="rId94"/>
    <p:sldId id="768" r:id="rId95"/>
    <p:sldId id="769" r:id="rId96"/>
    <p:sldId id="770" r:id="rId97"/>
    <p:sldId id="771" r:id="rId98"/>
    <p:sldId id="772" r:id="rId99"/>
    <p:sldId id="773" r:id="rId100"/>
    <p:sldId id="774" r:id="rId101"/>
    <p:sldId id="775" r:id="rId102"/>
    <p:sldId id="533" r:id="rId103"/>
    <p:sldId id="808" r:id="rId104"/>
    <p:sldId id="810" r:id="rId105"/>
    <p:sldId id="811" r:id="rId106"/>
    <p:sldId id="812" r:id="rId107"/>
    <p:sldId id="815" r:id="rId108"/>
    <p:sldId id="817" r:id="rId109"/>
    <p:sldId id="819" r:id="rId110"/>
    <p:sldId id="821" r:id="rId111"/>
    <p:sldId id="823" r:id="rId112"/>
    <p:sldId id="825" r:id="rId113"/>
    <p:sldId id="827" r:id="rId114"/>
    <p:sldId id="829" r:id="rId115"/>
    <p:sldId id="832" r:id="rId116"/>
    <p:sldId id="838" r:id="rId117"/>
    <p:sldId id="839" r:id="rId118"/>
    <p:sldId id="840" r:id="rId119"/>
    <p:sldId id="841" r:id="rId120"/>
    <p:sldId id="842" r:id="rId121"/>
    <p:sldId id="843" r:id="rId122"/>
    <p:sldId id="844" r:id="rId123"/>
    <p:sldId id="846" r:id="rId124"/>
    <p:sldId id="847" r:id="rId125"/>
    <p:sldId id="848" r:id="rId126"/>
    <p:sldId id="849" r:id="rId127"/>
    <p:sldId id="850" r:id="rId128"/>
    <p:sldId id="851" r:id="rId129"/>
    <p:sldId id="852" r:id="rId130"/>
    <p:sldId id="853" r:id="rId131"/>
    <p:sldId id="854" r:id="rId132"/>
    <p:sldId id="857" r:id="rId133"/>
    <p:sldId id="858" r:id="rId134"/>
    <p:sldId id="859" r:id="rId135"/>
    <p:sldId id="860" r:id="rId136"/>
    <p:sldId id="861" r:id="rId137"/>
    <p:sldId id="862" r:id="rId138"/>
    <p:sldId id="879" r:id="rId139"/>
    <p:sldId id="880" r:id="rId140"/>
    <p:sldId id="881" r:id="rId141"/>
    <p:sldId id="911" r:id="rId142"/>
    <p:sldId id="1023" r:id="rId143"/>
    <p:sldId id="1024" r:id="rId144"/>
    <p:sldId id="1025" r:id="rId145"/>
    <p:sldId id="1026" r:id="rId146"/>
    <p:sldId id="1027" r:id="rId147"/>
    <p:sldId id="1028" r:id="rId148"/>
    <p:sldId id="1029" r:id="rId149"/>
    <p:sldId id="1030" r:id="rId150"/>
    <p:sldId id="1031" r:id="rId151"/>
    <p:sldId id="1032" r:id="rId152"/>
    <p:sldId id="1033" r:id="rId153"/>
    <p:sldId id="1034" r:id="rId154"/>
    <p:sldId id="1035" r:id="rId155"/>
    <p:sldId id="1036" r:id="rId156"/>
    <p:sldId id="1037" r:id="rId157"/>
    <p:sldId id="1038" r:id="rId158"/>
    <p:sldId id="1039" r:id="rId159"/>
    <p:sldId id="1040" r:id="rId160"/>
    <p:sldId id="1041" r:id="rId161"/>
    <p:sldId id="1042" r:id="rId162"/>
    <p:sldId id="1043" r:id="rId163"/>
    <p:sldId id="1044" r:id="rId164"/>
    <p:sldId id="1045" r:id="rId165"/>
    <p:sldId id="1046" r:id="rId166"/>
    <p:sldId id="1047" r:id="rId167"/>
    <p:sldId id="1048" r:id="rId168"/>
    <p:sldId id="1049" r:id="rId169"/>
    <p:sldId id="1050" r:id="rId170"/>
    <p:sldId id="1051" r:id="rId171"/>
    <p:sldId id="1052" r:id="rId172"/>
    <p:sldId id="1053" r:id="rId173"/>
    <p:sldId id="1054" r:id="rId174"/>
    <p:sldId id="1055" r:id="rId175"/>
    <p:sldId id="1057" r:id="rId176"/>
    <p:sldId id="1058" r:id="rId177"/>
    <p:sldId id="1059" r:id="rId178"/>
    <p:sldId id="1060" r:id="rId179"/>
    <p:sldId id="1061" r:id="rId180"/>
    <p:sldId id="1063" r:id="rId181"/>
    <p:sldId id="1064" r:id="rId182"/>
    <p:sldId id="1065" r:id="rId183"/>
    <p:sldId id="1069" r:id="rId184"/>
    <p:sldId id="1070" r:id="rId185"/>
    <p:sldId id="1071" r:id="rId186"/>
    <p:sldId id="1072" r:id="rId187"/>
    <p:sldId id="1073" r:id="rId188"/>
    <p:sldId id="1074" r:id="rId189"/>
    <p:sldId id="1075" r:id="rId190"/>
    <p:sldId id="1076" r:id="rId191"/>
    <p:sldId id="1077" r:id="rId192"/>
    <p:sldId id="1078" r:id="rId193"/>
    <p:sldId id="1079" r:id="rId194"/>
    <p:sldId id="1080" r:id="rId195"/>
    <p:sldId id="1081" r:id="rId196"/>
    <p:sldId id="1082" r:id="rId197"/>
    <p:sldId id="1083" r:id="rId198"/>
    <p:sldId id="1084" r:id="rId199"/>
    <p:sldId id="1085" r:id="rId200"/>
    <p:sldId id="1086" r:id="rId201"/>
    <p:sldId id="1087" r:id="rId202"/>
    <p:sldId id="1088" r:id="rId203"/>
    <p:sldId id="1089" r:id="rId204"/>
    <p:sldId id="1090" r:id="rId205"/>
    <p:sldId id="1091" r:id="rId206"/>
    <p:sldId id="1092" r:id="rId207"/>
    <p:sldId id="1093" r:id="rId208"/>
    <p:sldId id="1094" r:id="rId209"/>
    <p:sldId id="1095" r:id="rId210"/>
    <p:sldId id="1096" r:id="rId211"/>
    <p:sldId id="1097" r:id="rId212"/>
    <p:sldId id="1098" r:id="rId213"/>
    <p:sldId id="1099" r:id="rId214"/>
    <p:sldId id="1100" r:id="rId215"/>
    <p:sldId id="1101" r:id="rId216"/>
    <p:sldId id="1102" r:id="rId217"/>
    <p:sldId id="1103" r:id="rId218"/>
    <p:sldId id="1104" r:id="rId219"/>
    <p:sldId id="1105" r:id="rId220"/>
    <p:sldId id="1106" r:id="rId221"/>
    <p:sldId id="1107" r:id="rId222"/>
    <p:sldId id="1108" r:id="rId223"/>
    <p:sldId id="1109" r:id="rId224"/>
    <p:sldId id="1110" r:id="rId225"/>
    <p:sldId id="1111" r:id="rId226"/>
    <p:sldId id="1112" r:id="rId227"/>
    <p:sldId id="1113" r:id="rId228"/>
    <p:sldId id="1114" r:id="rId229"/>
    <p:sldId id="1115" r:id="rId230"/>
    <p:sldId id="1116" r:id="rId231"/>
    <p:sldId id="1117" r:id="rId232"/>
    <p:sldId id="1118" r:id="rId233"/>
    <p:sldId id="1119" r:id="rId234"/>
    <p:sldId id="1120" r:id="rId235"/>
    <p:sldId id="1121" r:id="rId236"/>
    <p:sldId id="1122" r:id="rId237"/>
    <p:sldId id="1123" r:id="rId238"/>
    <p:sldId id="1124" r:id="rId239"/>
    <p:sldId id="1125" r:id="rId240"/>
    <p:sldId id="1126" r:id="rId241"/>
  </p:sldIdLst>
  <p:sldSz cx="9144000" cy="6858000" type="screen4x3"/>
  <p:notesSz cx="7007225" cy="9293225"/>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83" d="100"/>
          <a:sy n="83" d="100"/>
        </p:scale>
        <p:origin x="-1416" y="-77"/>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5" Type="http://schemas.openxmlformats.org/officeDocument/2006/relationships/tableStyles" Target="tableStyles.xml"/><Relationship Id="rId244" Type="http://schemas.openxmlformats.org/officeDocument/2006/relationships/viewProps" Target="viewProps.xml"/><Relationship Id="rId243" Type="http://schemas.openxmlformats.org/officeDocument/2006/relationships/presProps" Target="presProps.xml"/><Relationship Id="rId242" Type="http://schemas.openxmlformats.org/officeDocument/2006/relationships/handoutMaster" Target="handoutMasters/handoutMaster1.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4210" name="Rectangle 2"/>
          <p:cNvSpPr>
            <a:spLocks noGrp="1" noChangeArrowheads="1"/>
          </p:cNvSpPr>
          <p:nvPr>
            <p:ph type="hdr" sz="quarter"/>
          </p:nvPr>
        </p:nvSpPr>
        <p:spPr bwMode="auto">
          <a:xfrm>
            <a:off x="0" y="0"/>
            <a:ext cx="3036888" cy="465138"/>
          </a:xfrm>
          <a:prstGeom prst="rect">
            <a:avLst/>
          </a:prstGeom>
          <a:noFill/>
          <a:ln>
            <a:noFill/>
          </a:ln>
        </p:spPr>
        <p:txBody>
          <a:bodyPr vert="horz" wrap="square" lIns="91430" tIns="45716" rIns="91430" bIns="45716" numCol="1" anchor="t" anchorCtr="0" compatLnSpc="1"/>
          <a:p>
            <a:pPr lvl="0" eaLnBrk="1" hangingPunct="1">
              <a:buSzTx/>
            </a:pPr>
            <a:endParaRPr lang="en-US" altLang="zh-CN" sz="1200">
              <a:ea typeface="Arial" panose="020B0604020202020204" pitchFamily="34" charset="0"/>
            </a:endParaRPr>
          </a:p>
        </p:txBody>
      </p:sp>
      <p:sp>
        <p:nvSpPr>
          <p:cNvPr id="94211" name="Rectangle 3"/>
          <p:cNvSpPr>
            <a:spLocks noGrp="1" noChangeArrowheads="1"/>
          </p:cNvSpPr>
          <p:nvPr>
            <p:ph type="dt" sz="quarter" idx="1"/>
          </p:nvPr>
        </p:nvSpPr>
        <p:spPr bwMode="auto">
          <a:xfrm>
            <a:off x="3968750" y="0"/>
            <a:ext cx="3036888" cy="465138"/>
          </a:xfrm>
          <a:prstGeom prst="rect">
            <a:avLst/>
          </a:prstGeom>
          <a:noFill/>
          <a:ln>
            <a:noFill/>
          </a:ln>
        </p:spPr>
        <p:txBody>
          <a:bodyPr vert="horz" wrap="square" lIns="91430" tIns="45716" rIns="91430" bIns="45716" numCol="1" anchor="t" anchorCtr="0" compatLnSpc="1"/>
          <a:p>
            <a:pPr lvl="0" algn="r" eaLnBrk="1" hangingPunct="1">
              <a:buSzTx/>
            </a:pPr>
            <a:endParaRPr lang="en-US" altLang="zh-CN" sz="1200">
              <a:ea typeface="Arial" panose="020B0604020202020204" pitchFamily="34" charset="0"/>
            </a:endParaRPr>
          </a:p>
        </p:txBody>
      </p:sp>
      <p:sp>
        <p:nvSpPr>
          <p:cNvPr id="94212" name="Rectangle 4"/>
          <p:cNvSpPr>
            <a:spLocks noGrp="1" noChangeArrowheads="1"/>
          </p:cNvSpPr>
          <p:nvPr>
            <p:ph type="ftr" sz="quarter" idx="2"/>
          </p:nvPr>
        </p:nvSpPr>
        <p:spPr bwMode="auto">
          <a:xfrm>
            <a:off x="0" y="8826500"/>
            <a:ext cx="3036888" cy="465138"/>
          </a:xfrm>
          <a:prstGeom prst="rect">
            <a:avLst/>
          </a:prstGeom>
          <a:noFill/>
          <a:ln>
            <a:noFill/>
          </a:ln>
        </p:spPr>
        <p:txBody>
          <a:bodyPr vert="horz" wrap="square" lIns="91430" tIns="45716" rIns="91430" bIns="45716" numCol="1" anchor="b" anchorCtr="0" compatLnSpc="1"/>
          <a:p>
            <a:pPr lvl="0" eaLnBrk="1" hangingPunct="1">
              <a:buSzTx/>
            </a:pPr>
            <a:endParaRPr lang="en-US" altLang="zh-CN" sz="1200">
              <a:ea typeface="Arial" panose="020B0604020202020204" pitchFamily="34" charset="0"/>
            </a:endParaRPr>
          </a:p>
        </p:txBody>
      </p:sp>
      <p:sp>
        <p:nvSpPr>
          <p:cNvPr id="94213" name="Rectangle 5"/>
          <p:cNvSpPr>
            <a:spLocks noGrp="1" noChangeArrowheads="1"/>
          </p:cNvSpPr>
          <p:nvPr>
            <p:ph type="sldNum" sz="quarter" idx="3"/>
          </p:nvPr>
        </p:nvSpPr>
        <p:spPr bwMode="auto">
          <a:xfrm>
            <a:off x="3968750" y="8826500"/>
            <a:ext cx="3036888" cy="465138"/>
          </a:xfrm>
          <a:prstGeom prst="rect">
            <a:avLst/>
          </a:prstGeom>
          <a:noFill/>
          <a:ln>
            <a:noFill/>
          </a:ln>
        </p:spPr>
        <p:txBody>
          <a:bodyPr vert="horz" wrap="square" lIns="91430" tIns="45716" rIns="91430" bIns="45716" numCol="1" anchor="b" anchorCtr="0" compatLnSpc="1"/>
          <a:p>
            <a:pPr lvl="0" algn="r" eaLnBrk="1" fontAlgn="base" hangingPunct="1">
              <a:buNone/>
            </a:pPr>
            <a:fld id="{9A0DB2DC-4C9A-4742-B13C-FB6460FD3503}" type="slidenum">
              <a:rPr lang="en-US" sz="1200" strike="noStrike" noProof="1" dirty="0">
                <a:latin typeface="Arial" panose="020B0604020202020204" pitchFamily="34" charset="0"/>
                <a:ea typeface="MS PGothic" panose="020B0600070205080204" pitchFamily="34" charset="-128"/>
                <a:cs typeface="+mn-cs"/>
              </a:rPr>
            </a:fld>
            <a:endParaRPr lang="en-US" sz="1200" strike="noStrike" noProof="1"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2930" cy="5851525"/>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5" name="Footer Placeholder 4"/>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6" name="Slide Number Placeholder 5"/>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2504"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4296" y="1600200"/>
            <a:ext cx="4032504"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8" name="Footer Placeholder 7"/>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9" name="Slide Number Placeholder 8"/>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4" name="Footer Placeholder 3"/>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5" name="Slide Number Placeholder 4"/>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3" name="Footer Placeholder 2"/>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4" name="Slide Number Placeholder 3"/>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sz="half" idx="10"/>
          </p:nvPr>
        </p:nvSpPr>
        <p:spPr/>
        <p:txBody>
          <a:bodyPr/>
          <a:p>
            <a:pPr lvl="0" eaLnBrk="1" hangingPunct="1">
              <a:buSzTx/>
            </a:pPr>
            <a:endParaRPr lang="en-US" altLang="zh-CN">
              <a:latin typeface="Arial" panose="020B0604020202020204" pitchFamily="34" charset="0"/>
            </a:endParaRPr>
          </a:p>
        </p:txBody>
      </p:sp>
      <p:sp>
        <p:nvSpPr>
          <p:cNvPr id="6" name="Footer Placeholder 5"/>
          <p:cNvSpPr>
            <a:spLocks noGrp="1"/>
          </p:cNvSpPr>
          <p:nvPr>
            <p:ph type="ftr" sz="quarter" idx="11"/>
          </p:nvPr>
        </p:nvSpPr>
        <p:spPr/>
        <p:txBody>
          <a:bodyPr/>
          <a:p>
            <a:pPr lvl="0" eaLnBrk="1" hangingPunct="1">
              <a:buSzTx/>
            </a:pPr>
            <a:endParaRPr lang="en-US" altLang="zh-CN">
              <a:latin typeface="Arial" panose="020B0604020202020204" pitchFamily="34" charset="0"/>
            </a:endParaRPr>
          </a:p>
        </p:txBody>
      </p:sp>
      <p:sp>
        <p:nvSpPr>
          <p:cNvPr id="7" name="Slide Number Placeholder 6"/>
          <p:cNvSpPr>
            <a:spLocks noGrp="1"/>
          </p:cNvSpPr>
          <p:nvPr>
            <p:ph type="sldNum" sz="quarter" idx="12"/>
          </p:nvPr>
        </p:nvSpPr>
        <p:spPr/>
        <p:txBody>
          <a:bodyPr/>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1025"/>
          <p:cNvSpPr/>
          <p:nvPr>
            <p:ph type="title"/>
          </p:nvPr>
        </p:nvSpPr>
        <p:spPr>
          <a:xfrm>
            <a:off x="457200" y="274638"/>
            <a:ext cx="8229600" cy="1143000"/>
          </a:xfrm>
          <a:prstGeom prst="rect">
            <a:avLst/>
          </a:prstGeom>
          <a:noFill/>
          <a:ln w="9525">
            <a:noFill/>
          </a:ln>
        </p:spPr>
        <p:txBody>
          <a:bodyPr anchor="ctr"/>
          <a:p>
            <a:pPr lvl="0"/>
            <a:r>
              <a:rPr lang="en-US"/>
              <a:t>Click to edit Master title style</a:t>
            </a:r>
            <a:endParaRPr lang="en-US"/>
          </a:p>
        </p:txBody>
      </p:sp>
      <p:sp>
        <p:nvSpPr>
          <p:cNvPr id="1027" name="Text Placeholder 1026"/>
          <p:cNvSpPr/>
          <p:nvPr>
            <p:ph type="body"/>
          </p:nvPr>
        </p:nvSpPr>
        <p:spPr>
          <a:xfrm>
            <a:off x="457200" y="1600200"/>
            <a:ext cx="8229600" cy="4525963"/>
          </a:xfrm>
          <a:prstGeom prst="rect">
            <a:avLst/>
          </a:prstGeom>
          <a:noFill/>
          <a:ln w="9525">
            <a:noFill/>
          </a:ln>
        </p:spPr>
        <p:txBody>
          <a:bodyPr anchor="t"/>
          <a:p>
            <a:pPr lvl="0"/>
            <a:r>
              <a:rPr lang="en-US"/>
              <a:t>Click to edit Master text styles</a:t>
            </a:r>
            <a:endParaRPr lang="en-US"/>
          </a:p>
          <a:p>
            <a:pPr lvl="1" indent="-285750"/>
            <a:r>
              <a:rPr lang="en-US"/>
              <a:t>Second level</a:t>
            </a:r>
            <a:endParaRPr lang="en-US"/>
          </a:p>
          <a:p>
            <a:pPr lvl="2" indent="-228600"/>
            <a:r>
              <a:rPr lang="en-US"/>
              <a:t>Third level</a:t>
            </a:r>
            <a:endParaRPr lang="en-US"/>
          </a:p>
          <a:p>
            <a:pPr lvl="3" indent="-228600"/>
            <a:r>
              <a:rPr lang="en-US"/>
              <a:t>Fourth level</a:t>
            </a:r>
            <a:endParaRPr lang="en-US"/>
          </a:p>
          <a:p>
            <a:pPr lvl="4" indent="-228600"/>
            <a:r>
              <a:rPr lang="en-US"/>
              <a:t>Fifth level</a:t>
            </a:r>
            <a:endParaRPr lang="en-US"/>
          </a:p>
        </p:txBody>
      </p:sp>
      <p:sp>
        <p:nvSpPr>
          <p:cNvPr id="1028" name="Date Placeholder 1027"/>
          <p:cNvSpPr/>
          <p:nvPr>
            <p:ph type="dt" sz="half" idx="2"/>
          </p:nvPr>
        </p:nvSpPr>
        <p:spPr>
          <a:xfrm>
            <a:off x="457200" y="6245225"/>
            <a:ext cx="2133600" cy="476250"/>
          </a:xfrm>
          <a:prstGeom prst="rect">
            <a:avLst/>
          </a:prstGeom>
          <a:noFill/>
          <a:ln w="9525">
            <a:noFill/>
          </a:ln>
        </p:spPr>
        <p:txBody>
          <a:bodyPr/>
          <a:lstStyle>
            <a:lvl1pPr>
              <a:defRPr sz="1200">
                <a:ea typeface="Arial" panose="020B0604020202020204" pitchFamily="34" charset="0"/>
              </a:defRPr>
            </a:lvl1pPr>
          </a:lstStyle>
          <a:p>
            <a:pPr lvl="0" eaLnBrk="1" hangingPunct="1">
              <a:buSzTx/>
            </a:pPr>
            <a:endParaRPr lang="en-US" altLang="zh-CN">
              <a:latin typeface="Arial" panose="020B0604020202020204" pitchFamily="34" charset="0"/>
            </a:endParaRPr>
          </a:p>
        </p:txBody>
      </p:sp>
      <p:sp>
        <p:nvSpPr>
          <p:cNvPr id="1029" name="Footer Placeholder 1028"/>
          <p:cNvSpPr/>
          <p:nvPr>
            <p:ph type="ftr" sz="quarter" idx="3"/>
          </p:nvPr>
        </p:nvSpPr>
        <p:spPr>
          <a:xfrm>
            <a:off x="3124200" y="6245225"/>
            <a:ext cx="2895600" cy="476250"/>
          </a:xfrm>
          <a:prstGeom prst="rect">
            <a:avLst/>
          </a:prstGeom>
          <a:noFill/>
          <a:ln w="9525">
            <a:noFill/>
          </a:ln>
        </p:spPr>
        <p:txBody>
          <a:bodyPr/>
          <a:lstStyle>
            <a:lvl1pPr algn="ctr">
              <a:defRPr sz="1200">
                <a:ea typeface="Arial" panose="020B0604020202020204" pitchFamily="34" charset="0"/>
              </a:defRPr>
            </a:lvl1pPr>
          </a:lstStyle>
          <a:p>
            <a:pPr lvl="0" eaLnBrk="1" hangingPunct="1">
              <a:buSzTx/>
            </a:pPr>
            <a:endParaRPr lang="en-US" altLang="zh-CN">
              <a:latin typeface="Arial" panose="020B0604020202020204" pitchFamily="34" charset="0"/>
            </a:endParaRPr>
          </a:p>
        </p:txBody>
      </p:sp>
      <p:sp>
        <p:nvSpPr>
          <p:cNvPr id="1030" name="Slide Number Placeholder 1029"/>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eaLnBrk="1" fontAlgn="base" hangingPunct="1">
              <a:buNone/>
            </a:pPr>
            <a:fld id="{9A0DB2DC-4C9A-4742-B13C-FB6460FD3503}" type="slidenum">
              <a:rPr lang="en-US" strike="noStrike" noProof="1" dirty="0">
                <a:latin typeface="Arial" panose="020B0604020202020204" pitchFamily="34" charset="0"/>
                <a:ea typeface="MS PGothic" panose="020B0600070205080204" pitchFamily="34" charset="-128"/>
                <a:cs typeface="+mn-cs"/>
              </a:rPr>
            </a:fld>
            <a:endParaRPr 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emf"/><Relationship Id="rId1" Type="http://schemas.openxmlformats.org/officeDocument/2006/relationships/image" Target="../media/image61.emf"/></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4.xml"/><Relationship Id="rId2" Type="http://schemas.openxmlformats.org/officeDocument/2006/relationships/image" Target="../media/image65.wmf"/><Relationship Id="rId1" Type="http://schemas.openxmlformats.org/officeDocument/2006/relationships/oleObject" Target="../embeddings/oleObject22.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4.xml"/><Relationship Id="rId2" Type="http://schemas.openxmlformats.org/officeDocument/2006/relationships/image" Target="../media/image66.wmf"/><Relationship Id="rId1" Type="http://schemas.openxmlformats.org/officeDocument/2006/relationships/oleObject" Target="../embeddings/oleObject23.bin"/></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4.xml"/><Relationship Id="rId2" Type="http://schemas.openxmlformats.org/officeDocument/2006/relationships/image" Target="../media/image67.wmf"/><Relationship Id="rId1"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4.xml"/><Relationship Id="rId2" Type="http://schemas.openxmlformats.org/officeDocument/2006/relationships/image" Target="../media/image68.wmf"/><Relationship Id="rId1" Type="http://schemas.openxmlformats.org/officeDocument/2006/relationships/oleObject" Target="../embeddings/oleObject25.bin"/></Relationships>
</file>

<file path=ppt/slides/_rels/slide111.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4.xml"/><Relationship Id="rId2" Type="http://schemas.openxmlformats.org/officeDocument/2006/relationships/image" Target="../media/image69.wmf"/><Relationship Id="rId1" Type="http://schemas.openxmlformats.org/officeDocument/2006/relationships/oleObject" Target="../embeddings/oleObject26.bin"/></Relationships>
</file>

<file path=ppt/slides/_rels/slide112.xml.rels><?xml version="1.0" encoding="UTF-8" standalone="yes"?>
<Relationships xmlns="http://schemas.openxmlformats.org/package/2006/relationships"><Relationship Id="rId8" Type="http://schemas.openxmlformats.org/officeDocument/2006/relationships/vmlDrawing" Target="../drawings/vmlDrawing27.vml"/><Relationship Id="rId7" Type="http://schemas.openxmlformats.org/officeDocument/2006/relationships/slideLayout" Target="../slideLayouts/slideLayout4.xml"/><Relationship Id="rId6" Type="http://schemas.openxmlformats.org/officeDocument/2006/relationships/image" Target="../media/image72.wmf"/><Relationship Id="rId5" Type="http://schemas.openxmlformats.org/officeDocument/2006/relationships/oleObject" Target="../embeddings/oleObject29.bin"/><Relationship Id="rId4" Type="http://schemas.openxmlformats.org/officeDocument/2006/relationships/image" Target="../media/image71.wmf"/><Relationship Id="rId3" Type="http://schemas.openxmlformats.org/officeDocument/2006/relationships/oleObject" Target="../embeddings/oleObject28.bin"/><Relationship Id="rId2" Type="http://schemas.openxmlformats.org/officeDocument/2006/relationships/image" Target="../media/image70.wmf"/><Relationship Id="rId1" Type="http://schemas.openxmlformats.org/officeDocument/2006/relationships/oleObject" Target="../embeddings/oleObject27.bin"/></Relationships>
</file>

<file path=ppt/slides/_rels/slide113.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0.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4.xml"/><Relationship Id="rId4" Type="http://schemas.openxmlformats.org/officeDocument/2006/relationships/image" Target="../media/image75.wmf"/><Relationship Id="rId3" Type="http://schemas.openxmlformats.org/officeDocument/2006/relationships/oleObject" Target="../embeddings/oleObject32.bin"/><Relationship Id="rId2" Type="http://schemas.openxmlformats.org/officeDocument/2006/relationships/image" Target="../media/image74.wmf"/><Relationship Id="rId1" Type="http://schemas.openxmlformats.org/officeDocument/2006/relationships/oleObject" Target="../embeddings/oleObject31.bin"/></Relationships>
</file>

<file path=ppt/slides/_rels/slide116.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4.xml"/><Relationship Id="rId6" Type="http://schemas.openxmlformats.org/officeDocument/2006/relationships/image" Target="../media/image78.wmf"/><Relationship Id="rId5" Type="http://schemas.openxmlformats.org/officeDocument/2006/relationships/oleObject" Target="../embeddings/oleObject35.bin"/><Relationship Id="rId4" Type="http://schemas.openxmlformats.org/officeDocument/2006/relationships/image" Target="../media/image77.wmf"/><Relationship Id="rId3" Type="http://schemas.openxmlformats.org/officeDocument/2006/relationships/oleObject" Target="../embeddings/oleObject34.bin"/><Relationship Id="rId2" Type="http://schemas.openxmlformats.org/officeDocument/2006/relationships/image" Target="../media/image76.wmf"/><Relationship Id="rId1" Type="http://schemas.openxmlformats.org/officeDocument/2006/relationships/oleObject" Target="../embeddings/oleObject33.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4.xml"/><Relationship Id="rId2" Type="http://schemas.openxmlformats.org/officeDocument/2006/relationships/image" Target="../media/image79.wmf"/><Relationship Id="rId1" Type="http://schemas.openxmlformats.org/officeDocument/2006/relationships/oleObject" Target="../embeddings/oleObject36.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4.xml"/><Relationship Id="rId2" Type="http://schemas.openxmlformats.org/officeDocument/2006/relationships/image" Target="../media/image80.wmf"/><Relationship Id="rId1" Type="http://schemas.openxmlformats.org/officeDocument/2006/relationships/oleObject" Target="../embeddings/oleObject37.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4.xml"/><Relationship Id="rId2" Type="http://schemas.openxmlformats.org/officeDocument/2006/relationships/image" Target="../media/image81.wmf"/><Relationship Id="rId1" Type="http://schemas.openxmlformats.org/officeDocument/2006/relationships/oleObject" Target="../embeddings/oleObject38.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4.xml"/><Relationship Id="rId2" Type="http://schemas.openxmlformats.org/officeDocument/2006/relationships/image" Target="../media/image82.wmf"/><Relationship Id="rId1" Type="http://schemas.openxmlformats.org/officeDocument/2006/relationships/oleObject" Target="../embeddings/oleObject39.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4.xml"/><Relationship Id="rId2" Type="http://schemas.openxmlformats.org/officeDocument/2006/relationships/image" Target="../media/image83.wmf"/><Relationship Id="rId1" Type="http://schemas.openxmlformats.org/officeDocument/2006/relationships/oleObject" Target="../embeddings/oleObject40.bin"/></Relationships>
</file>

<file path=ppt/slides/_rels/slide123.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4.xml"/><Relationship Id="rId2" Type="http://schemas.openxmlformats.org/officeDocument/2006/relationships/image" Target="../media/image84.wmf"/><Relationship Id="rId1" Type="http://schemas.openxmlformats.org/officeDocument/2006/relationships/oleObject" Target="../embeddings/oleObject41.bin"/></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4.xml"/><Relationship Id="rId2" Type="http://schemas.openxmlformats.org/officeDocument/2006/relationships/image" Target="../media/image85.wmf"/><Relationship Id="rId1" Type="http://schemas.openxmlformats.org/officeDocument/2006/relationships/oleObject" Target="../embeddings/oleObject42.bin"/></Relationships>
</file>

<file path=ppt/slides/_rels/slide125.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4.xml"/><Relationship Id="rId2" Type="http://schemas.openxmlformats.org/officeDocument/2006/relationships/image" Target="../media/image86.wmf"/><Relationship Id="rId1" Type="http://schemas.openxmlformats.org/officeDocument/2006/relationships/oleObject" Target="../embeddings/oleObject43.bin"/></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slideLayout" Target="../slideLayouts/slideLayout4.xml"/><Relationship Id="rId3" Type="http://schemas.openxmlformats.org/officeDocument/2006/relationships/image" Target="../media/image90.wmf"/><Relationship Id="rId2" Type="http://schemas.openxmlformats.org/officeDocument/2006/relationships/oleObject" Target="../embeddings/oleObject44.bin"/><Relationship Id="rId1"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133.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4.xml"/><Relationship Id="rId2" Type="http://schemas.openxmlformats.org/officeDocument/2006/relationships/image" Target="../media/image92.wmf"/><Relationship Id="rId1" Type="http://schemas.openxmlformats.org/officeDocument/2006/relationships/oleObject" Target="../embeddings/oleObject45.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4.xml"/><Relationship Id="rId2" Type="http://schemas.openxmlformats.org/officeDocument/2006/relationships/image" Target="../media/image93.wmf"/><Relationship Id="rId1" Type="http://schemas.openxmlformats.org/officeDocument/2006/relationships/oleObject" Target="../embeddings/oleObject46.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4.xml"/><Relationship Id="rId2" Type="http://schemas.openxmlformats.org/officeDocument/2006/relationships/image" Target="../media/image94.wmf"/><Relationship Id="rId1" Type="http://schemas.openxmlformats.org/officeDocument/2006/relationships/oleObject" Target="../embeddings/oleObject47.bin"/></Relationships>
</file>

<file path=ppt/slides/_rels/slide138.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4.xml"/><Relationship Id="rId2" Type="http://schemas.openxmlformats.org/officeDocument/2006/relationships/image" Target="../media/image95.wmf"/><Relationship Id="rId1" Type="http://schemas.openxmlformats.org/officeDocument/2006/relationships/oleObject" Target="../embeddings/oleObject48.bin"/></Relationships>
</file>

<file path=ppt/slides/_rels/slide139.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4.xml"/><Relationship Id="rId2" Type="http://schemas.openxmlformats.org/officeDocument/2006/relationships/image" Target="../media/image96.wmf"/><Relationship Id="rId1" Type="http://schemas.openxmlformats.org/officeDocument/2006/relationships/oleObject" Target="../embeddings/oleObject49.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9.png"/></Relationships>
</file>

<file path=ppt/slides/_rels/slide143.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4.xml"/><Relationship Id="rId2" Type="http://schemas.openxmlformats.org/officeDocument/2006/relationships/image" Target="../media/image100.wmf"/><Relationship Id="rId1" Type="http://schemas.openxmlformats.org/officeDocument/2006/relationships/oleObject" Target="../embeddings/oleObject50.bin"/></Relationships>
</file>

<file path=ppt/slides/_rels/slide144.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4.xml"/><Relationship Id="rId2" Type="http://schemas.openxmlformats.org/officeDocument/2006/relationships/image" Target="../media/image101.wmf"/><Relationship Id="rId1" Type="http://schemas.openxmlformats.org/officeDocument/2006/relationships/oleObject" Target="../embeddings/oleObject51.bin"/></Relationships>
</file>

<file path=ppt/slides/_rels/slide145.xml.rels><?xml version="1.0" encoding="UTF-8" standalone="yes"?>
<Relationships xmlns="http://schemas.openxmlformats.org/package/2006/relationships"><Relationship Id="rId6" Type="http://schemas.openxmlformats.org/officeDocument/2006/relationships/vmlDrawing" Target="../drawings/vmlDrawing47.vml"/><Relationship Id="rId5" Type="http://schemas.openxmlformats.org/officeDocument/2006/relationships/slideLayout" Target="../slideLayouts/slideLayout4.xml"/><Relationship Id="rId4" Type="http://schemas.openxmlformats.org/officeDocument/2006/relationships/image" Target="../media/image103.wmf"/><Relationship Id="rId3" Type="http://schemas.openxmlformats.org/officeDocument/2006/relationships/oleObject" Target="../embeddings/oleObject53.bin"/><Relationship Id="rId2" Type="http://schemas.openxmlformats.org/officeDocument/2006/relationships/image" Target="../media/image102.wmf"/><Relationship Id="rId1" Type="http://schemas.openxmlformats.org/officeDocument/2006/relationships/oleObject" Target="../embeddings/oleObject52.bin"/></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4.xml"/><Relationship Id="rId2" Type="http://schemas.openxmlformats.org/officeDocument/2006/relationships/image" Target="../media/image104.wmf"/><Relationship Id="rId1" Type="http://schemas.openxmlformats.org/officeDocument/2006/relationships/oleObject" Target="../embeddings/oleObject54.bin"/></Relationships>
</file>

<file path=ppt/slides/_rels/slide147.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4.xml"/><Relationship Id="rId2" Type="http://schemas.openxmlformats.org/officeDocument/2006/relationships/image" Target="../media/image105.wmf"/><Relationship Id="rId1" Type="http://schemas.openxmlformats.org/officeDocument/2006/relationships/oleObject" Target="../embeddings/oleObject55.bin"/></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slideLayout" Target="../slideLayouts/slideLayout4.xml"/><Relationship Id="rId4" Type="http://schemas.openxmlformats.org/officeDocument/2006/relationships/image" Target="../media/image108.wmf"/><Relationship Id="rId3" Type="http://schemas.openxmlformats.org/officeDocument/2006/relationships/oleObject" Target="../embeddings/oleObject57.bin"/><Relationship Id="rId2" Type="http://schemas.openxmlformats.org/officeDocument/2006/relationships/image" Target="../media/image107.wmf"/><Relationship Id="rId1" Type="http://schemas.openxmlformats.org/officeDocument/2006/relationships/oleObject" Target="../embeddings/oleObject56.bin"/></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9.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0.png"/></Relationships>
</file>

<file path=ppt/slides/_rels/slide154.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4.xml"/><Relationship Id="rId2" Type="http://schemas.openxmlformats.org/officeDocument/2006/relationships/image" Target="../media/image111.wmf"/><Relationship Id="rId1" Type="http://schemas.openxmlformats.org/officeDocument/2006/relationships/oleObject" Target="../embeddings/oleObject58.bin"/></Relationships>
</file>

<file path=ppt/slides/_rels/slide155.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4.xml"/><Relationship Id="rId2" Type="http://schemas.openxmlformats.org/officeDocument/2006/relationships/image" Target="../media/image112.wmf"/><Relationship Id="rId1" Type="http://schemas.openxmlformats.org/officeDocument/2006/relationships/oleObject" Target="../embeddings/oleObject59.bin"/></Relationships>
</file>

<file path=ppt/slides/_rels/slide156.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4.xml"/><Relationship Id="rId2" Type="http://schemas.openxmlformats.org/officeDocument/2006/relationships/image" Target="../media/image113.wmf"/><Relationship Id="rId1" Type="http://schemas.openxmlformats.org/officeDocument/2006/relationships/oleObject" Target="../embeddings/oleObject60.bin"/></Relationships>
</file>

<file path=ppt/slides/_rels/slide157.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4.xml"/><Relationship Id="rId2" Type="http://schemas.openxmlformats.org/officeDocument/2006/relationships/image" Target="../media/image114.wmf"/><Relationship Id="rId1" Type="http://schemas.openxmlformats.org/officeDocument/2006/relationships/oleObject" Target="../embeddings/oleObject61.bin"/></Relationships>
</file>

<file path=ppt/slides/_rels/slide158.xml.rels><?xml version="1.0" encoding="UTF-8" standalone="yes"?>
<Relationships xmlns="http://schemas.openxmlformats.org/package/2006/relationships"><Relationship Id="rId4" Type="http://schemas.openxmlformats.org/officeDocument/2006/relationships/vmlDrawing" Target="../drawings/vmlDrawing55.vml"/><Relationship Id="rId3" Type="http://schemas.openxmlformats.org/officeDocument/2006/relationships/slideLayout" Target="../slideLayouts/slideLayout4.xml"/><Relationship Id="rId2" Type="http://schemas.openxmlformats.org/officeDocument/2006/relationships/image" Target="../media/image115.wmf"/><Relationship Id="rId1" Type="http://schemas.openxmlformats.org/officeDocument/2006/relationships/oleObject" Target="../embeddings/oleObject62.bin"/></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6" Type="http://schemas.openxmlformats.org/officeDocument/2006/relationships/vmlDrawing" Target="../drawings/vmlDrawing56.vml"/><Relationship Id="rId5" Type="http://schemas.openxmlformats.org/officeDocument/2006/relationships/slideLayout" Target="../slideLayouts/slideLayout4.xml"/><Relationship Id="rId4" Type="http://schemas.openxmlformats.org/officeDocument/2006/relationships/image" Target="../media/image118.wmf"/><Relationship Id="rId3" Type="http://schemas.openxmlformats.org/officeDocument/2006/relationships/oleObject" Target="../embeddings/oleObject64.bin"/><Relationship Id="rId2" Type="http://schemas.openxmlformats.org/officeDocument/2006/relationships/image" Target="../media/image117.wmf"/><Relationship Id="rId1" Type="http://schemas.openxmlformats.org/officeDocument/2006/relationships/oleObject" Target="../embeddings/oleObject63.bin"/></Relationships>
</file>

<file path=ppt/slides/_rels/slide161.xml.rels><?xml version="1.0" encoding="UTF-8" standalone="yes"?>
<Relationships xmlns="http://schemas.openxmlformats.org/package/2006/relationships"><Relationship Id="rId4" Type="http://schemas.openxmlformats.org/officeDocument/2006/relationships/vmlDrawing" Target="../drawings/vmlDrawing57.vml"/><Relationship Id="rId3" Type="http://schemas.openxmlformats.org/officeDocument/2006/relationships/slideLayout" Target="../slideLayouts/slideLayout4.xml"/><Relationship Id="rId2" Type="http://schemas.openxmlformats.org/officeDocument/2006/relationships/image" Target="../media/image119.wmf"/><Relationship Id="rId1" Type="http://schemas.openxmlformats.org/officeDocument/2006/relationships/oleObject" Target="../embeddings/oleObject65.bin"/></Relationships>
</file>

<file path=ppt/slides/_rels/slide162.xml.rels><?xml version="1.0" encoding="UTF-8" standalone="yes"?>
<Relationships xmlns="http://schemas.openxmlformats.org/package/2006/relationships"><Relationship Id="rId4" Type="http://schemas.openxmlformats.org/officeDocument/2006/relationships/vmlDrawing" Target="../drawings/vmlDrawing58.vml"/><Relationship Id="rId3" Type="http://schemas.openxmlformats.org/officeDocument/2006/relationships/slideLayout" Target="../slideLayouts/slideLayout4.xml"/><Relationship Id="rId2" Type="http://schemas.openxmlformats.org/officeDocument/2006/relationships/image" Target="../media/image120.wmf"/><Relationship Id="rId1" Type="http://schemas.openxmlformats.org/officeDocument/2006/relationships/oleObject" Target="../embeddings/oleObject66.bin"/></Relationships>
</file>

<file path=ppt/slides/_rels/slide163.xml.rels><?xml version="1.0" encoding="UTF-8" standalone="yes"?>
<Relationships xmlns="http://schemas.openxmlformats.org/package/2006/relationships"><Relationship Id="rId7" Type="http://schemas.openxmlformats.org/officeDocument/2006/relationships/vmlDrawing" Target="../drawings/vmlDrawing59.vml"/><Relationship Id="rId6" Type="http://schemas.openxmlformats.org/officeDocument/2006/relationships/slideLayout" Target="../slideLayouts/slideLayout4.xml"/><Relationship Id="rId5" Type="http://schemas.openxmlformats.org/officeDocument/2006/relationships/image" Target="../media/image122.wmf"/><Relationship Id="rId4" Type="http://schemas.openxmlformats.org/officeDocument/2006/relationships/oleObject" Target="../embeddings/oleObject69.bin"/><Relationship Id="rId3" Type="http://schemas.openxmlformats.org/officeDocument/2006/relationships/oleObject" Target="../embeddings/oleObject68.bin"/><Relationship Id="rId2" Type="http://schemas.openxmlformats.org/officeDocument/2006/relationships/image" Target="../media/image121.wmf"/><Relationship Id="rId1" Type="http://schemas.openxmlformats.org/officeDocument/2006/relationships/oleObject" Target="../embeddings/oleObject67.bin"/></Relationships>
</file>

<file path=ppt/slides/_rels/slide164.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4.xml"/><Relationship Id="rId2" Type="http://schemas.openxmlformats.org/officeDocument/2006/relationships/image" Target="../media/image123.wmf"/><Relationship Id="rId1" Type="http://schemas.openxmlformats.org/officeDocument/2006/relationships/oleObject" Target="../embeddings/oleObject70.bin"/></Relationships>
</file>

<file path=ppt/slides/_rels/slide165.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4.xml"/><Relationship Id="rId2" Type="http://schemas.openxmlformats.org/officeDocument/2006/relationships/image" Target="../media/image124.wmf"/><Relationship Id="rId1" Type="http://schemas.openxmlformats.org/officeDocument/2006/relationships/oleObject" Target="../embeddings/oleObject71.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4.xml"/><Relationship Id="rId2" Type="http://schemas.openxmlformats.org/officeDocument/2006/relationships/image" Target="../media/image125.wmf"/><Relationship Id="rId1" Type="http://schemas.openxmlformats.org/officeDocument/2006/relationships/oleObject" Target="../embeddings/oleObject72.bin"/></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6.png"/></Relationships>
</file>

<file path=ppt/slides/_rels/slide169.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4.xml"/><Relationship Id="rId2" Type="http://schemas.openxmlformats.org/officeDocument/2006/relationships/image" Target="../media/image127.wmf"/><Relationship Id="rId1" Type="http://schemas.openxmlformats.org/officeDocument/2006/relationships/oleObject" Target="../embeddings/oleObject7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171.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4.xml"/><Relationship Id="rId2" Type="http://schemas.openxmlformats.org/officeDocument/2006/relationships/image" Target="../media/image129.wmf"/><Relationship Id="rId1" Type="http://schemas.openxmlformats.org/officeDocument/2006/relationships/oleObject" Target="../embeddings/oleObject74.bin"/></Relationships>
</file>

<file path=ppt/slides/_rels/slide172.xml.rels><?xml version="1.0" encoding="UTF-8" standalone="yes"?>
<Relationships xmlns="http://schemas.openxmlformats.org/package/2006/relationships"><Relationship Id="rId4" Type="http://schemas.openxmlformats.org/officeDocument/2006/relationships/vmlDrawing" Target="../drawings/vmlDrawing65.vml"/><Relationship Id="rId3" Type="http://schemas.openxmlformats.org/officeDocument/2006/relationships/slideLayout" Target="../slideLayouts/slideLayout4.xml"/><Relationship Id="rId2" Type="http://schemas.openxmlformats.org/officeDocument/2006/relationships/image" Target="../media/image130.wmf"/><Relationship Id="rId1" Type="http://schemas.openxmlformats.org/officeDocument/2006/relationships/oleObject" Target="../embeddings/oleObject75.bin"/></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176.xml.rels><?xml version="1.0" encoding="UTF-8" standalone="yes"?>
<Relationships xmlns="http://schemas.openxmlformats.org/package/2006/relationships"><Relationship Id="rId4" Type="http://schemas.openxmlformats.org/officeDocument/2006/relationships/vmlDrawing" Target="../drawings/vmlDrawing66.vml"/><Relationship Id="rId3" Type="http://schemas.openxmlformats.org/officeDocument/2006/relationships/slideLayout" Target="../slideLayouts/slideLayout4.xml"/><Relationship Id="rId2" Type="http://schemas.openxmlformats.org/officeDocument/2006/relationships/image" Target="../media/image132.wmf"/><Relationship Id="rId1" Type="http://schemas.openxmlformats.org/officeDocument/2006/relationships/oleObject" Target="../embeddings/oleObject76.bin"/></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4.png"/></Relationships>
</file>

<file path=ppt/slides/_rels/slide179.xml.rels><?xml version="1.0" encoding="UTF-8" standalone="yes"?>
<Relationships xmlns="http://schemas.openxmlformats.org/package/2006/relationships"><Relationship Id="rId4" Type="http://schemas.openxmlformats.org/officeDocument/2006/relationships/vmlDrawing" Target="../drawings/vmlDrawing67.vml"/><Relationship Id="rId3" Type="http://schemas.openxmlformats.org/officeDocument/2006/relationships/slideLayout" Target="../slideLayouts/slideLayout4.xml"/><Relationship Id="rId2" Type="http://schemas.openxmlformats.org/officeDocument/2006/relationships/image" Target="../media/image135.wmf"/><Relationship Id="rId1" Type="http://schemas.openxmlformats.org/officeDocument/2006/relationships/oleObject" Target="../embeddings/oleObject77.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7.png"/></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9.png"/><Relationship Id="rId1" Type="http://schemas.openxmlformats.org/officeDocument/2006/relationships/image" Target="../media/image1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90.xml.rels><?xml version="1.0" encoding="UTF-8" standalone="yes"?>
<Relationships xmlns="http://schemas.openxmlformats.org/package/2006/relationships"><Relationship Id="rId4" Type="http://schemas.openxmlformats.org/officeDocument/2006/relationships/vmlDrawing" Target="../drawings/vmlDrawing68.vml"/><Relationship Id="rId3" Type="http://schemas.openxmlformats.org/officeDocument/2006/relationships/slideLayout" Target="../slideLayouts/slideLayout4.xml"/><Relationship Id="rId2" Type="http://schemas.openxmlformats.org/officeDocument/2006/relationships/image" Target="../media/image140.wmf"/><Relationship Id="rId1" Type="http://schemas.openxmlformats.org/officeDocument/2006/relationships/oleObject" Target="../embeddings/oleObject78.bin"/></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1.png"/></Relationships>
</file>

<file path=ppt/slides/_rels/slide192.xml.rels><?xml version="1.0" encoding="UTF-8" standalone="yes"?>
<Relationships xmlns="http://schemas.openxmlformats.org/package/2006/relationships"><Relationship Id="rId6" Type="http://schemas.openxmlformats.org/officeDocument/2006/relationships/vmlDrawing" Target="../drawings/vmlDrawing69.vml"/><Relationship Id="rId5" Type="http://schemas.openxmlformats.org/officeDocument/2006/relationships/slideLayout" Target="../slideLayouts/slideLayout4.xml"/><Relationship Id="rId4" Type="http://schemas.openxmlformats.org/officeDocument/2006/relationships/image" Target="../media/image143.wmf"/><Relationship Id="rId3" Type="http://schemas.openxmlformats.org/officeDocument/2006/relationships/oleObject" Target="../embeddings/oleObject80.bin"/><Relationship Id="rId2" Type="http://schemas.openxmlformats.org/officeDocument/2006/relationships/image" Target="../media/image142.wmf"/><Relationship Id="rId1" Type="http://schemas.openxmlformats.org/officeDocument/2006/relationships/oleObject" Target="../embeddings/oleObject79.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4.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5.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4" Type="http://schemas.openxmlformats.org/officeDocument/2006/relationships/vmlDrawing" Target="../drawings/vmlDrawing70.vml"/><Relationship Id="rId3" Type="http://schemas.openxmlformats.org/officeDocument/2006/relationships/slideLayout" Target="../slideLayouts/slideLayout4.xml"/><Relationship Id="rId2" Type="http://schemas.openxmlformats.org/officeDocument/2006/relationships/image" Target="../media/image147.wmf"/><Relationship Id="rId1" Type="http://schemas.openxmlformats.org/officeDocument/2006/relationships/oleObject" Target="../embeddings/oleObject81.bin"/></Relationships>
</file>

<file path=ppt/slides/_rels/slide199.xml.rels><?xml version="1.0" encoding="UTF-8" standalone="yes"?>
<Relationships xmlns="http://schemas.openxmlformats.org/package/2006/relationships"><Relationship Id="rId4" Type="http://schemas.openxmlformats.org/officeDocument/2006/relationships/vmlDrawing" Target="../drawings/vmlDrawing71.vml"/><Relationship Id="rId3" Type="http://schemas.openxmlformats.org/officeDocument/2006/relationships/slideLayout" Target="../slideLayouts/slideLayout4.xml"/><Relationship Id="rId2" Type="http://schemas.openxmlformats.org/officeDocument/2006/relationships/image" Target="../media/image148.wmf"/><Relationship Id="rId1" Type="http://schemas.openxmlformats.org/officeDocument/2006/relationships/oleObject" Target="../embeddings/oleObject82.bin"/></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9.png"/></Relationships>
</file>

<file path=ppt/slides/_rels/slide201.xml.rels><?xml version="1.0" encoding="UTF-8" standalone="yes"?>
<Relationships xmlns="http://schemas.openxmlformats.org/package/2006/relationships"><Relationship Id="rId4" Type="http://schemas.openxmlformats.org/officeDocument/2006/relationships/vmlDrawing" Target="../drawings/vmlDrawing72.vml"/><Relationship Id="rId3" Type="http://schemas.openxmlformats.org/officeDocument/2006/relationships/slideLayout" Target="../slideLayouts/slideLayout4.xml"/><Relationship Id="rId2" Type="http://schemas.openxmlformats.org/officeDocument/2006/relationships/image" Target="../media/image150.wmf"/><Relationship Id="rId1" Type="http://schemas.openxmlformats.org/officeDocument/2006/relationships/oleObject" Target="../embeddings/oleObject83.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1.png"/></Relationships>
</file>

<file path=ppt/slides/_rels/slide204.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4.xml"/><Relationship Id="rId2" Type="http://schemas.openxmlformats.org/officeDocument/2006/relationships/image" Target="../media/image152.wmf"/><Relationship Id="rId1" Type="http://schemas.openxmlformats.org/officeDocument/2006/relationships/oleObject" Target="../embeddings/oleObject84.bin"/></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4" Type="http://schemas.openxmlformats.org/officeDocument/2006/relationships/vmlDrawing" Target="../drawings/vmlDrawing74.vml"/><Relationship Id="rId3" Type="http://schemas.openxmlformats.org/officeDocument/2006/relationships/slideLayout" Target="../slideLayouts/slideLayout4.xml"/><Relationship Id="rId2" Type="http://schemas.openxmlformats.org/officeDocument/2006/relationships/image" Target="../media/image153.wmf"/><Relationship Id="rId1" Type="http://schemas.openxmlformats.org/officeDocument/2006/relationships/oleObject" Target="../embeddings/oleObject85.bin"/></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6" Type="http://schemas.openxmlformats.org/officeDocument/2006/relationships/vmlDrawing" Target="../drawings/vmlDrawing75.vml"/><Relationship Id="rId5" Type="http://schemas.openxmlformats.org/officeDocument/2006/relationships/slideLayout" Target="../slideLayouts/slideLayout4.xml"/><Relationship Id="rId4" Type="http://schemas.openxmlformats.org/officeDocument/2006/relationships/image" Target="../media/image155.wmf"/><Relationship Id="rId3" Type="http://schemas.openxmlformats.org/officeDocument/2006/relationships/oleObject" Target="../embeddings/oleObject87.bin"/><Relationship Id="rId2" Type="http://schemas.openxmlformats.org/officeDocument/2006/relationships/image" Target="../media/image154.wmf"/><Relationship Id="rId1" Type="http://schemas.openxmlformats.org/officeDocument/2006/relationships/oleObject" Target="../embeddings/oleObject86.bin"/></Relationships>
</file>

<file path=ppt/slides/_rels/slide209.xml.rels><?xml version="1.0" encoding="UTF-8" standalone="yes"?>
<Relationships xmlns="http://schemas.openxmlformats.org/package/2006/relationships"><Relationship Id="rId4" Type="http://schemas.openxmlformats.org/officeDocument/2006/relationships/vmlDrawing" Target="../drawings/vmlDrawing76.vml"/><Relationship Id="rId3" Type="http://schemas.openxmlformats.org/officeDocument/2006/relationships/slideLayout" Target="../slideLayouts/slideLayout4.xml"/><Relationship Id="rId2" Type="http://schemas.openxmlformats.org/officeDocument/2006/relationships/image" Target="../media/image156.wmf"/><Relationship Id="rId1" Type="http://schemas.openxmlformats.org/officeDocument/2006/relationships/oleObject" Target="../embeddings/oleObject88.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7.png"/></Relationships>
</file>

<file path=ppt/slides/_rels/slide211.xml.rels><?xml version="1.0" encoding="UTF-8" standalone="yes"?>
<Relationships xmlns="http://schemas.openxmlformats.org/package/2006/relationships"><Relationship Id="rId4" Type="http://schemas.openxmlformats.org/officeDocument/2006/relationships/vmlDrawing" Target="../drawings/vmlDrawing77.vml"/><Relationship Id="rId3" Type="http://schemas.openxmlformats.org/officeDocument/2006/relationships/slideLayout" Target="../slideLayouts/slideLayout4.xml"/><Relationship Id="rId2" Type="http://schemas.openxmlformats.org/officeDocument/2006/relationships/image" Target="../media/image158.wmf"/><Relationship Id="rId1" Type="http://schemas.openxmlformats.org/officeDocument/2006/relationships/oleObject" Target="../embeddings/oleObject89.bin"/></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0.png"/></Relationships>
</file>

<file path=ppt/slides/_rels/slide214.xml.rels><?xml version="1.0" encoding="UTF-8" standalone="yes"?>
<Relationships xmlns="http://schemas.openxmlformats.org/package/2006/relationships"><Relationship Id="rId4" Type="http://schemas.openxmlformats.org/officeDocument/2006/relationships/vmlDrawing" Target="../drawings/vmlDrawing78.vml"/><Relationship Id="rId3" Type="http://schemas.openxmlformats.org/officeDocument/2006/relationships/slideLayout" Target="../slideLayouts/slideLayout4.xml"/><Relationship Id="rId2" Type="http://schemas.openxmlformats.org/officeDocument/2006/relationships/image" Target="../media/image161.wmf"/><Relationship Id="rId1" Type="http://schemas.openxmlformats.org/officeDocument/2006/relationships/oleObject" Target="../embeddings/oleObject90.bin"/></Relationships>
</file>

<file path=ppt/slides/_rels/slide215.xml.rels><?xml version="1.0" encoding="UTF-8" standalone="yes"?>
<Relationships xmlns="http://schemas.openxmlformats.org/package/2006/relationships"><Relationship Id="rId4" Type="http://schemas.openxmlformats.org/officeDocument/2006/relationships/vmlDrawing" Target="../drawings/vmlDrawing79.vml"/><Relationship Id="rId3" Type="http://schemas.openxmlformats.org/officeDocument/2006/relationships/slideLayout" Target="../slideLayouts/slideLayout4.xml"/><Relationship Id="rId2" Type="http://schemas.openxmlformats.org/officeDocument/2006/relationships/image" Target="../media/image162.wmf"/><Relationship Id="rId1" Type="http://schemas.openxmlformats.org/officeDocument/2006/relationships/oleObject" Target="../embeddings/oleObject91.bin"/></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4" Type="http://schemas.openxmlformats.org/officeDocument/2006/relationships/vmlDrawing" Target="../drawings/vmlDrawing80.vml"/><Relationship Id="rId3" Type="http://schemas.openxmlformats.org/officeDocument/2006/relationships/slideLayout" Target="../slideLayouts/slideLayout4.xml"/><Relationship Id="rId2" Type="http://schemas.openxmlformats.org/officeDocument/2006/relationships/image" Target="../media/image163.wmf"/><Relationship Id="rId1" Type="http://schemas.openxmlformats.org/officeDocument/2006/relationships/oleObject" Target="../embeddings/oleObject92.bin"/></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4.jpeg"/></Relationships>
</file>

<file path=ppt/slides/_rels/slide219.xml.rels><?xml version="1.0" encoding="UTF-8" standalone="yes"?>
<Relationships xmlns="http://schemas.openxmlformats.org/package/2006/relationships"><Relationship Id="rId6" Type="http://schemas.openxmlformats.org/officeDocument/2006/relationships/vmlDrawing" Target="../drawings/vmlDrawing81.vml"/><Relationship Id="rId5" Type="http://schemas.openxmlformats.org/officeDocument/2006/relationships/slideLayout" Target="../slideLayouts/slideLayout4.xml"/><Relationship Id="rId4" Type="http://schemas.openxmlformats.org/officeDocument/2006/relationships/image" Target="../media/image166.wmf"/><Relationship Id="rId3" Type="http://schemas.openxmlformats.org/officeDocument/2006/relationships/oleObject" Target="../embeddings/oleObject94.bin"/><Relationship Id="rId2" Type="http://schemas.openxmlformats.org/officeDocument/2006/relationships/image" Target="../media/image165.wmf"/><Relationship Id="rId1" Type="http://schemas.openxmlformats.org/officeDocument/2006/relationships/oleObject" Target="../embeddings/oleObject93.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7.jpeg"/></Relationships>
</file>

<file path=ppt/slides/_rels/slide221.xml.rels><?xml version="1.0" encoding="UTF-8" standalone="yes"?>
<Relationships xmlns="http://schemas.openxmlformats.org/package/2006/relationships"><Relationship Id="rId4" Type="http://schemas.openxmlformats.org/officeDocument/2006/relationships/vmlDrawing" Target="../drawings/vmlDrawing82.vml"/><Relationship Id="rId3" Type="http://schemas.openxmlformats.org/officeDocument/2006/relationships/slideLayout" Target="../slideLayouts/slideLayout4.xml"/><Relationship Id="rId2" Type="http://schemas.openxmlformats.org/officeDocument/2006/relationships/image" Target="../media/image168.wmf"/><Relationship Id="rId1" Type="http://schemas.openxmlformats.org/officeDocument/2006/relationships/oleObject" Target="../embeddings/oleObject95.bin"/></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9.jpe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0.jpe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1.jpeg"/></Relationships>
</file>

<file path=ppt/slides/_rels/slide225.xml.rels><?xml version="1.0" encoding="UTF-8" standalone="yes"?>
<Relationships xmlns="http://schemas.openxmlformats.org/package/2006/relationships"><Relationship Id="rId6" Type="http://schemas.openxmlformats.org/officeDocument/2006/relationships/vmlDrawing" Target="../drawings/vmlDrawing83.vml"/><Relationship Id="rId5" Type="http://schemas.openxmlformats.org/officeDocument/2006/relationships/slideLayout" Target="../slideLayouts/slideLayout4.xml"/><Relationship Id="rId4" Type="http://schemas.openxmlformats.org/officeDocument/2006/relationships/image" Target="../media/image173.wmf"/><Relationship Id="rId3" Type="http://schemas.openxmlformats.org/officeDocument/2006/relationships/oleObject" Target="../embeddings/oleObject97.bin"/><Relationship Id="rId2" Type="http://schemas.openxmlformats.org/officeDocument/2006/relationships/image" Target="../media/image172.wmf"/><Relationship Id="rId1" Type="http://schemas.openxmlformats.org/officeDocument/2006/relationships/oleObject" Target="../embeddings/oleObject96.bin"/></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4" Type="http://schemas.openxmlformats.org/officeDocument/2006/relationships/vmlDrawing" Target="../drawings/vmlDrawing84.vml"/><Relationship Id="rId3" Type="http://schemas.openxmlformats.org/officeDocument/2006/relationships/slideLayout" Target="../slideLayouts/slideLayout4.xml"/><Relationship Id="rId2" Type="http://schemas.openxmlformats.org/officeDocument/2006/relationships/image" Target="../media/image174.wmf"/><Relationship Id="rId1" Type="http://schemas.openxmlformats.org/officeDocument/2006/relationships/oleObject" Target="../embeddings/oleObject98.bin"/></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5.jpeg"/></Relationships>
</file>

<file path=ppt/slides/_rels/slide229.xml.rels><?xml version="1.0" encoding="UTF-8" standalone="yes"?>
<Relationships xmlns="http://schemas.openxmlformats.org/package/2006/relationships"><Relationship Id="rId4" Type="http://schemas.openxmlformats.org/officeDocument/2006/relationships/vmlDrawing" Target="../drawings/vmlDrawing85.vml"/><Relationship Id="rId3" Type="http://schemas.openxmlformats.org/officeDocument/2006/relationships/slideLayout" Target="../slideLayouts/slideLayout8.xml"/><Relationship Id="rId2" Type="http://schemas.openxmlformats.org/officeDocument/2006/relationships/image" Target="../media/image176.wmf"/><Relationship Id="rId1" Type="http://schemas.openxmlformats.org/officeDocument/2006/relationships/oleObject" Target="../embeddings/oleObject99.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7.jpeg"/></Relationships>
</file>

<file path=ppt/slides/_rels/slide233.xml.rels><?xml version="1.0" encoding="UTF-8" standalone="yes"?>
<Relationships xmlns="http://schemas.openxmlformats.org/package/2006/relationships"><Relationship Id="rId4" Type="http://schemas.openxmlformats.org/officeDocument/2006/relationships/vmlDrawing" Target="../drawings/vmlDrawing86.vml"/><Relationship Id="rId3" Type="http://schemas.openxmlformats.org/officeDocument/2006/relationships/slideLayout" Target="../slideLayouts/slideLayout8.xml"/><Relationship Id="rId2" Type="http://schemas.openxmlformats.org/officeDocument/2006/relationships/image" Target="../media/image178.wmf"/><Relationship Id="rId1" Type="http://schemas.openxmlformats.org/officeDocument/2006/relationships/oleObject" Target="../embeddings/oleObject100.bin"/></Relationships>
</file>

<file path=ppt/slides/_rels/slide234.xml.rels><?xml version="1.0" encoding="UTF-8" standalone="yes"?>
<Relationships xmlns="http://schemas.openxmlformats.org/package/2006/relationships"><Relationship Id="rId4" Type="http://schemas.openxmlformats.org/officeDocument/2006/relationships/vmlDrawing" Target="../drawings/vmlDrawing87.vml"/><Relationship Id="rId3" Type="http://schemas.openxmlformats.org/officeDocument/2006/relationships/slideLayout" Target="../slideLayouts/slideLayout8.xml"/><Relationship Id="rId2" Type="http://schemas.openxmlformats.org/officeDocument/2006/relationships/image" Target="../media/image179.wmf"/><Relationship Id="rId1" Type="http://schemas.openxmlformats.org/officeDocument/2006/relationships/oleObject" Target="../embeddings/oleObject101.bin"/></Relationships>
</file>

<file path=ppt/slides/_rels/slide235.xml.rels><?xml version="1.0" encoding="UTF-8" standalone="yes"?>
<Relationships xmlns="http://schemas.openxmlformats.org/package/2006/relationships"><Relationship Id="rId4" Type="http://schemas.openxmlformats.org/officeDocument/2006/relationships/vmlDrawing" Target="../drawings/vmlDrawing88.vml"/><Relationship Id="rId3" Type="http://schemas.openxmlformats.org/officeDocument/2006/relationships/slideLayout" Target="../slideLayouts/slideLayout8.xml"/><Relationship Id="rId2" Type="http://schemas.openxmlformats.org/officeDocument/2006/relationships/image" Target="../media/image180.wmf"/><Relationship Id="rId1" Type="http://schemas.openxmlformats.org/officeDocument/2006/relationships/oleObject" Target="../embeddings/oleObject102.bin"/></Relationships>
</file>

<file path=ppt/slides/_rels/slide236.xml.rels><?xml version="1.0" encoding="UTF-8" standalone="yes"?>
<Relationships xmlns="http://schemas.openxmlformats.org/package/2006/relationships"><Relationship Id="rId4" Type="http://schemas.openxmlformats.org/officeDocument/2006/relationships/vmlDrawing" Target="../drawings/vmlDrawing89.vml"/><Relationship Id="rId3" Type="http://schemas.openxmlformats.org/officeDocument/2006/relationships/slideLayout" Target="../slideLayouts/slideLayout8.xml"/><Relationship Id="rId2" Type="http://schemas.openxmlformats.org/officeDocument/2006/relationships/image" Target="../media/image181.wmf"/><Relationship Id="rId1" Type="http://schemas.openxmlformats.org/officeDocument/2006/relationships/oleObject" Target="../embeddings/oleObject103.bin"/></Relationships>
</file>

<file path=ppt/slides/_rels/slide237.xml.rels><?xml version="1.0" encoding="UTF-8" standalone="yes"?>
<Relationships xmlns="http://schemas.openxmlformats.org/package/2006/relationships"><Relationship Id="rId4" Type="http://schemas.openxmlformats.org/officeDocument/2006/relationships/vmlDrawing" Target="../drawings/vmlDrawing90.vml"/><Relationship Id="rId3" Type="http://schemas.openxmlformats.org/officeDocument/2006/relationships/slideLayout" Target="../slideLayouts/slideLayout8.xml"/><Relationship Id="rId2" Type="http://schemas.openxmlformats.org/officeDocument/2006/relationships/image" Target="../media/image182.wmf"/><Relationship Id="rId1" Type="http://schemas.openxmlformats.org/officeDocument/2006/relationships/oleObject" Target="../embeddings/oleObject104.bin"/></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17.wmf"/><Relationship Id="rId1"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18.wmf"/><Relationship Id="rId1"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19.wmf"/><Relationship Id="rId1"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22.wmf"/><Relationship Id="rId1"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4.xml"/><Relationship Id="rId2" Type="http://schemas.openxmlformats.org/officeDocument/2006/relationships/image" Target="../media/image26.wmf"/><Relationship Id="rId1"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4.xml"/><Relationship Id="rId2" Type="http://schemas.openxmlformats.org/officeDocument/2006/relationships/image" Target="../media/image28.wmf"/><Relationship Id="rId1" Type="http://schemas.openxmlformats.org/officeDocument/2006/relationships/oleObject" Target="../embeddings/oleObject9.bin"/></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35.wmf"/><Relationship Id="rId1"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2.wmf"/><Relationship Id="rId1" Type="http://schemas.openxmlformats.org/officeDocument/2006/relationships/oleObject" Target="../embeddings/oleObject13.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14.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15.bin"/></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16.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17.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4.xml"/><Relationship Id="rId2" Type="http://schemas.openxmlformats.org/officeDocument/2006/relationships/image" Target="../media/image48.wmf"/><Relationship Id="rId1" Type="http://schemas.openxmlformats.org/officeDocument/2006/relationships/oleObject" Target="../embeddings/oleObject1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4.xml"/><Relationship Id="rId2" Type="http://schemas.openxmlformats.org/officeDocument/2006/relationships/image" Target="../media/image54.wmf"/><Relationship Id="rId1"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4.xml"/><Relationship Id="rId2" Type="http://schemas.openxmlformats.org/officeDocument/2006/relationships/image" Target="../media/image55.wmf"/><Relationship Id="rId1"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4.xml"/><Relationship Id="rId2" Type="http://schemas.openxmlformats.org/officeDocument/2006/relationships/image" Target="../media/image56.wmf"/><Relationship Id="rId1" Type="http://schemas.openxmlformats.org/officeDocument/2006/relationships/oleObject" Target="../embeddings/oleObject21.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em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BFB11"/>
            </a:gs>
            <a:gs pos="100000">
              <a:srgbClr val="838309"/>
            </a:gs>
          </a:gsLst>
          <a:lin ang="5400000" scaled="0"/>
        </a:gradFill>
        <a:effectLst/>
      </p:bgPr>
    </p:bg>
    <p:spTree>
      <p:nvGrpSpPr>
        <p:cNvPr id="1" name=""/>
        <p:cNvGrpSpPr/>
        <p:nvPr/>
      </p:nvGrpSpPr>
      <p:grpSpPr/>
      <p:sp>
        <p:nvSpPr>
          <p:cNvPr id="2" name="Title 1"/>
          <p:cNvSpPr>
            <a:spLocks noGrp="1"/>
          </p:cNvSpPr>
          <p:nvPr>
            <p:ph type="title"/>
          </p:nvPr>
        </p:nvSpPr>
        <p:spPr/>
        <p:txBody>
          <a:bodyPr/>
          <a:p>
            <a:r>
              <a:rPr lang="en-US"/>
              <a:t>What is a Computer?</a:t>
            </a:r>
            <a:endParaRPr lang="en-US"/>
          </a:p>
        </p:txBody>
      </p:sp>
      <p:sp>
        <p:nvSpPr>
          <p:cNvPr id="3" name="Content Placeholder 2"/>
          <p:cNvSpPr>
            <a:spLocks noGrp="1"/>
          </p:cNvSpPr>
          <p:nvPr>
            <p:ph sz="half" idx="1"/>
          </p:nvPr>
        </p:nvSpPr>
        <p:spPr>
          <a:xfrm>
            <a:off x="457200" y="1600200"/>
            <a:ext cx="7613650" cy="4526280"/>
          </a:xfrm>
        </p:spPr>
        <p:txBody>
          <a:bodyPr/>
          <a:p>
            <a:pPr algn="just"/>
            <a:r>
              <a:rPr lang="en-US" sz="2400"/>
              <a:t>A computer is an electronic device that accepts  data as input and processes it with a set of instructions (a program) to produce the result as output.</a:t>
            </a:r>
            <a:endParaRPr lang="en-US" sz="2400"/>
          </a:p>
        </p:txBody>
      </p:sp>
      <p:pic>
        <p:nvPicPr>
          <p:cNvPr id="5" name="Content Placeholder 4"/>
          <p:cNvPicPr>
            <a:picLocks noChangeAspect="1"/>
          </p:cNvPicPr>
          <p:nvPr>
            <p:ph sz="half" idx="2"/>
          </p:nvPr>
        </p:nvPicPr>
        <p:blipFill>
          <a:blip r:embed="rId1"/>
          <a:stretch>
            <a:fillRect/>
          </a:stretch>
        </p:blipFill>
        <p:spPr>
          <a:xfrm>
            <a:off x="456565" y="3146425"/>
            <a:ext cx="8303260" cy="37109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6.No Feeling</a:t>
            </a:r>
            <a:endParaRPr lang="en-US"/>
          </a:p>
        </p:txBody>
      </p:sp>
      <p:sp>
        <p:nvSpPr>
          <p:cNvPr id="3" name="Content Placeholder 2"/>
          <p:cNvSpPr>
            <a:spLocks noGrp="1"/>
          </p:cNvSpPr>
          <p:nvPr>
            <p:ph sz="half" idx="1"/>
          </p:nvPr>
        </p:nvSpPr>
        <p:spPr>
          <a:xfrm>
            <a:off x="457200" y="1600200"/>
            <a:ext cx="8564880" cy="4526280"/>
          </a:xfrm>
        </p:spPr>
        <p:txBody>
          <a:bodyPr/>
          <a:p>
            <a:endParaRPr lang="en-US" sz="2400"/>
          </a:p>
          <a:p>
            <a:pPr>
              <a:buFont typeface="Arial" panose="020B0604020202020204" pitchFamily="34" charset="0"/>
              <a:buChar char="•"/>
            </a:pPr>
            <a:r>
              <a:rPr lang="en-US" sz="2400"/>
              <a:t> A computer is a machine which works continuously on the instruction of humans without any selfishness and without tiredness.</a:t>
            </a:r>
            <a:endParaRPr lang="en-US" sz="2400"/>
          </a:p>
          <a:p>
            <a:pPr>
              <a:buFont typeface="Arial" panose="020B0604020202020204" pitchFamily="34" charset="0"/>
              <a:buChar char="•"/>
            </a:pPr>
            <a:r>
              <a:rPr lang="en-US" sz="2400"/>
              <a:t>It does not have feelings or emotions, taste, knowledge, and experience. </a:t>
            </a:r>
            <a:endParaRPr lang="en-US" sz="2400"/>
          </a:p>
          <a:p>
            <a:pPr>
              <a:buFont typeface="Arial" panose="020B0604020202020204" pitchFamily="34" charset="0"/>
              <a:buChar char="•"/>
            </a:pPr>
            <a:r>
              <a:rPr lang="en-US" sz="2400"/>
              <a:t>Thus it does not get tired even after long hours of work.</a:t>
            </a:r>
            <a:endParaRPr lang="en-US"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0" y="1179195"/>
            <a:ext cx="8043545" cy="5617845"/>
          </a:xfrm>
          <a:prstGeom prst="rect">
            <a:avLst/>
          </a:prstGeom>
        </p:spPr>
      </p:pic>
      <p:pic>
        <p:nvPicPr>
          <p:cNvPr id="6" name="Content Placeholder 5"/>
          <p:cNvPicPr>
            <a:picLocks noChangeAspect="1"/>
          </p:cNvPicPr>
          <p:nvPr>
            <p:ph sz="half" idx="2"/>
          </p:nvPr>
        </p:nvPicPr>
        <p:blipFill>
          <a:blip r:embed="rId2"/>
          <a:stretch>
            <a:fillRect/>
          </a:stretch>
        </p:blipFill>
        <p:spPr>
          <a:xfrm>
            <a:off x="521970" y="186690"/>
            <a:ext cx="6992620" cy="70612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729740" y="86360"/>
            <a:ext cx="5036185" cy="668591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endParaRPr lang="en-US" sz="2000"/>
          </a:p>
          <a:p>
            <a:r>
              <a:rPr lang="en-US" sz="2000"/>
              <a:t>C programming language was developed in 1972 by Dennis Ritchie at bell laboratories of AT&amp;T (American Telephone &amp; Telegraph), located in the U.S.A.</a:t>
            </a:r>
            <a:endParaRPr lang="en-US" sz="2000"/>
          </a:p>
          <a:p>
            <a:endParaRPr lang="en-US" sz="2000"/>
          </a:p>
          <a:p>
            <a:endParaRPr lang="en-US" sz="2000"/>
          </a:p>
        </p:txBody>
      </p:sp>
      <p:pic>
        <p:nvPicPr>
          <p:cNvPr id="6" name="Content Placeholder 5"/>
          <p:cNvPicPr>
            <a:picLocks noChangeAspect="1"/>
          </p:cNvPicPr>
          <p:nvPr>
            <p:ph sz="half" idx="2"/>
          </p:nvPr>
        </p:nvPicPr>
        <p:blipFill>
          <a:blip r:embed="rId1"/>
          <a:stretch>
            <a:fillRect/>
          </a:stretch>
        </p:blipFill>
        <p:spPr>
          <a:xfrm>
            <a:off x="4752975" y="2070100"/>
            <a:ext cx="4157980" cy="418782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2"/>
          <p:cNvSpPr>
            <a:spLocks noGrp="1"/>
          </p:cNvSpPr>
          <p:nvPr/>
        </p:nvSpPr>
        <p:spPr>
          <a:xfrm>
            <a:off x="457200" y="1664335"/>
            <a:ext cx="8094980" cy="4888230"/>
          </a:xfrm>
          <a:prstGeom prst="rect">
            <a:avLst/>
          </a:prstGeom>
          <a:noFill/>
          <a:ln w="9525">
            <a:noFill/>
          </a:ln>
        </p:spPr>
        <p:txBody>
          <a:bodyPr anchor="t"/>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sz="2000"/>
              <a:t>Major parts  operating systems like Windows, UNIX, Linux, and Android are written in C. </a:t>
            </a:r>
            <a:endParaRPr lang="en-US" sz="2000"/>
          </a:p>
          <a:p>
            <a:endParaRPr lang="en-US" sz="2000"/>
          </a:p>
          <a:p>
            <a:r>
              <a:rPr lang="en-US" sz="2000"/>
              <a:t>Even today when performance (speed of execution) is considered, C becomes primary choice of programmers. </a:t>
            </a:r>
            <a:endParaRPr lang="en-US" sz="2000"/>
          </a:p>
          <a:p>
            <a:endParaRPr lang="en-US" sz="2000"/>
          </a:p>
          <a:p>
            <a:r>
              <a:rPr lang="en-US" sz="2000"/>
              <a:t>You know very well how much popular is android.</a:t>
            </a:r>
            <a:endParaRPr lang="en-US" sz="2000"/>
          </a:p>
          <a:p>
            <a:endParaRPr lang="en-US" sz="2000"/>
          </a:p>
          <a:p>
            <a:r>
              <a:rPr lang="en-US" sz="2000"/>
              <a:t>Just think about a modern world without operating systems like Windows, Linux, Unix. Without Operating System computer is nothing more than a box. </a:t>
            </a:r>
            <a:endParaRPr lang="en-US" sz="2000"/>
          </a:p>
          <a:p>
            <a:endParaRPr lang="en-US" sz="2000"/>
          </a:p>
          <a:p>
            <a:r>
              <a:rPr lang="en-US" sz="2000"/>
              <a:t> We must be thankful to Dennis Ritchie, who has founded this amazing programming language.</a:t>
            </a:r>
            <a:endParaRPr lang="en-US" sz="20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a:xfrm>
            <a:off x="457200" y="1600200"/>
            <a:ext cx="8280400" cy="4526280"/>
          </a:xfrm>
        </p:spPr>
        <p:txBody>
          <a:bodyPr/>
          <a:p>
            <a:r>
              <a:rPr lang="en-US" sz="1800"/>
              <a:t>Mobile devices like smartphones and tablets have become very popular today. Also common devices like the washing machine, microwaves are getting smarter by the day.</a:t>
            </a:r>
            <a:endParaRPr lang="en-US" sz="1800"/>
          </a:p>
          <a:p>
            <a:endParaRPr lang="en-US" sz="1800"/>
          </a:p>
          <a:p>
            <a:r>
              <a:rPr lang="en-US" sz="1800"/>
              <a:t>This smartness comes from a microprocessor. These programmes need to run fast as well as they need to work in a constrained measure of memory. these programs are written in C.</a:t>
            </a:r>
            <a:endParaRPr lang="en-US" sz="1800"/>
          </a:p>
          <a:p>
            <a:endParaRPr lang="en-US" sz="1800"/>
          </a:p>
          <a:p>
            <a:r>
              <a:rPr lang="en-US" sz="1800"/>
              <a:t>Think about the importance of washing machine, digital calculator, microwaves. Assume, the world without these embedded appliances because for embedded system C is the primary choice for a programmer.</a:t>
            </a:r>
            <a:endParaRPr lang="en-US" sz="1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2"/>
          <p:cNvSpPr>
            <a:spLocks noGrp="1"/>
          </p:cNvSpPr>
          <p:nvPr/>
        </p:nvSpPr>
        <p:spPr>
          <a:xfrm>
            <a:off x="457200" y="1804035"/>
            <a:ext cx="8131810" cy="4923155"/>
          </a:xfrm>
          <a:prstGeom prst="rect">
            <a:avLst/>
          </a:prstGeom>
          <a:noFill/>
          <a:ln w="9525">
            <a:noFill/>
          </a:ln>
        </p:spPr>
        <p:txBody>
          <a:bodyPr anchor="t"/>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sz="1600"/>
              <a:t>Microsoft’s Windows </a:t>
            </a:r>
            <a:r>
              <a:rPr lang="en-US" sz="1600" b="1"/>
              <a:t>kernel (The kernel is a computer program at the core of a computer's operating system with complete control over everything in the system.</a:t>
            </a:r>
            <a:r>
              <a:rPr lang="en-US" sz="1600"/>
              <a:t>) is developed mostly in C, with some parts of assembly language.</a:t>
            </a:r>
            <a:endParaRPr lang="en-US" sz="1600"/>
          </a:p>
          <a:p>
            <a:endParaRPr lang="en-US" sz="1600"/>
          </a:p>
          <a:p>
            <a:r>
              <a:rPr lang="en-US" sz="1600"/>
              <a:t>Linux’s kernel is also written in C.</a:t>
            </a:r>
            <a:endParaRPr lang="en-US" sz="1600"/>
          </a:p>
          <a:p>
            <a:endParaRPr lang="en-US" sz="1600"/>
          </a:p>
          <a:p>
            <a:r>
              <a:rPr lang="en-US" sz="1600"/>
              <a:t>Every driver and program in mac is running on a C-powered kernel.</a:t>
            </a:r>
            <a:endParaRPr lang="en-US" sz="1600"/>
          </a:p>
          <a:p>
            <a:endParaRPr lang="en-US" sz="1600"/>
          </a:p>
          <a:p>
            <a:r>
              <a:rPr lang="en-US" sz="1600"/>
              <a:t>Ios, android, and windows phone kernel are also written in C.</a:t>
            </a:r>
            <a:endParaRPr lang="en-US" sz="1600"/>
          </a:p>
          <a:p>
            <a:endParaRPr lang="en-US" sz="1600"/>
          </a:p>
          <a:p>
            <a:r>
              <a:rPr lang="en-US" sz="1600"/>
              <a:t>World’s popular databases, including Oracle, MYSQL,  are coded in C. (with C++)</a:t>
            </a:r>
            <a:endParaRPr lang="en-US" sz="1600"/>
          </a:p>
          <a:p>
            <a:endParaRPr lang="en-US" sz="1600"/>
          </a:p>
          <a:p>
            <a:r>
              <a:rPr lang="en-US" sz="1600"/>
              <a:t>3D movies are created with applications that are generally written in C.</a:t>
            </a:r>
            <a:endParaRPr lang="en-US" sz="1600"/>
          </a:p>
          <a:p>
            <a:endParaRPr lang="en-US" sz="1600"/>
          </a:p>
          <a:p>
            <a:r>
              <a:rPr lang="en-US" sz="1600"/>
              <a:t> Python also is written in C.</a:t>
            </a:r>
            <a:endParaRPr lang="en-US" sz="16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 Features</a:t>
            </a:r>
            <a:endParaRPr lang="en-US"/>
          </a:p>
        </p:txBody>
      </p:sp>
      <p:sp>
        <p:nvSpPr>
          <p:cNvPr id="3" name="Content Placeholder 2"/>
          <p:cNvSpPr>
            <a:spLocks noGrp="1"/>
          </p:cNvSpPr>
          <p:nvPr>
            <p:ph sz="half" idx="1"/>
          </p:nvPr>
        </p:nvSpPr>
        <p:spPr>
          <a:xfrm>
            <a:off x="457200" y="1600200"/>
            <a:ext cx="7446645" cy="4526280"/>
          </a:xfrm>
        </p:spPr>
        <p:txBody>
          <a:bodyPr/>
          <a:p>
            <a:r>
              <a:rPr lang="en-US"/>
              <a:t>Robust</a:t>
            </a:r>
            <a:endParaRPr lang="en-US"/>
          </a:p>
          <a:p>
            <a:r>
              <a:rPr lang="en-US"/>
              <a:t>Middle level language</a:t>
            </a:r>
            <a:endParaRPr lang="en-US"/>
          </a:p>
          <a:p>
            <a:r>
              <a:rPr lang="en-US"/>
              <a:t>Fast</a:t>
            </a:r>
            <a:endParaRPr lang="en-US"/>
          </a:p>
          <a:p>
            <a:r>
              <a:rPr lang="en-US"/>
              <a:t>Portable</a:t>
            </a:r>
            <a:endParaRPr lang="en-US"/>
          </a:p>
          <a:p>
            <a:r>
              <a:rPr lang="en-US"/>
              <a:t>Structured programming</a:t>
            </a:r>
            <a:endParaRPr lang="en-US"/>
          </a:p>
          <a:p>
            <a:r>
              <a:rPr lang="en-US"/>
              <a:t>Easy to extend</a:t>
            </a:r>
            <a:endParaRPr lang="en-US"/>
          </a:p>
          <a:p>
            <a:endParaRPr lang="en-US"/>
          </a:p>
          <a:p>
            <a:endParaRPr lang="en-US"/>
          </a:p>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 name="Content Placeholder 7"/>
          <p:cNvGraphicFramePr>
            <a:graphicFrameLocks noChangeAspect="1"/>
          </p:cNvGraphicFramePr>
          <p:nvPr>
            <p:ph sz="half" idx="1"/>
          </p:nvPr>
        </p:nvGraphicFramePr>
        <p:xfrm>
          <a:off x="78105" y="1572895"/>
          <a:ext cx="8844915" cy="2710815"/>
        </p:xfrm>
        <a:graphic>
          <a:graphicData uri="http://schemas.openxmlformats.org/presentationml/2006/ole">
            <mc:AlternateContent xmlns:mc="http://schemas.openxmlformats.org/markup-compatibility/2006">
              <mc:Choice xmlns:v="urn:schemas-microsoft-com:vml" Requires="v">
                <p:oleObj spid="_x0000_s9" name="" r:id="rId1" imgW="9326880" imgH="2118360" progId="Paint.Picture">
                  <p:embed/>
                </p:oleObj>
              </mc:Choice>
              <mc:Fallback>
                <p:oleObj name="" r:id="rId1" imgW="9326880" imgH="2118360" progId="Paint.Picture">
                  <p:embed/>
                  <p:pic>
                    <p:nvPicPr>
                      <p:cNvPr id="0" name="Picture 8"/>
                      <p:cNvPicPr/>
                      <p:nvPr/>
                    </p:nvPicPr>
                    <p:blipFill>
                      <a:blip r:embed="rId2"/>
                      <a:stretch>
                        <a:fillRect/>
                      </a:stretch>
                    </p:blipFill>
                    <p:spPr>
                      <a:xfrm>
                        <a:off x="78105" y="1572895"/>
                        <a:ext cx="8844915" cy="2710815"/>
                      </a:xfrm>
                      <a:prstGeom prst="rect">
                        <a:avLst/>
                      </a:prstGeom>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457200" y="1675130"/>
          <a:ext cx="8298815" cy="2710180"/>
        </p:xfrm>
        <a:graphic>
          <a:graphicData uri="http://schemas.openxmlformats.org/presentationml/2006/ole">
            <mc:AlternateContent xmlns:mc="http://schemas.openxmlformats.org/markup-compatibility/2006">
              <mc:Choice xmlns:v="urn:schemas-microsoft-com:vml" Requires="v">
                <p:oleObj spid="_x0000_s6" name="" r:id="rId1" imgW="9296400" imgH="2407920" progId="Paint.Picture">
                  <p:embed/>
                </p:oleObj>
              </mc:Choice>
              <mc:Fallback>
                <p:oleObj name="" r:id="rId1" imgW="9296400" imgH="2407920" progId="Paint.Picture">
                  <p:embed/>
                  <p:pic>
                    <p:nvPicPr>
                      <p:cNvPr id="0" name="Picture 5"/>
                      <p:cNvPicPr/>
                      <p:nvPr/>
                    </p:nvPicPr>
                    <p:blipFill>
                      <a:blip r:embed="rId2"/>
                      <a:stretch>
                        <a:fillRect/>
                      </a:stretch>
                    </p:blipFill>
                    <p:spPr>
                      <a:xfrm>
                        <a:off x="457200" y="1675130"/>
                        <a:ext cx="8298815" cy="271018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95885" y="1139190"/>
          <a:ext cx="8992870" cy="4817745"/>
        </p:xfrm>
        <a:graphic>
          <a:graphicData uri="http://schemas.openxmlformats.org/presentationml/2006/ole">
            <mc:AlternateContent xmlns:mc="http://schemas.openxmlformats.org/markup-compatibility/2006">
              <mc:Choice xmlns:v="urn:schemas-microsoft-com:vml" Requires="v">
                <p:oleObj spid="_x0000_s6" name="" r:id="rId1" imgW="8778240" imgH="3802380" progId="Paint.Picture">
                  <p:embed/>
                </p:oleObj>
              </mc:Choice>
              <mc:Fallback>
                <p:oleObj name="" r:id="rId1" imgW="8778240" imgH="3802380" progId="Paint.Picture">
                  <p:embed/>
                  <p:pic>
                    <p:nvPicPr>
                      <p:cNvPr id="0" name="Picture 5"/>
                      <p:cNvPicPr/>
                      <p:nvPr/>
                    </p:nvPicPr>
                    <p:blipFill>
                      <a:blip r:embed="rId2"/>
                      <a:stretch>
                        <a:fillRect/>
                      </a:stretch>
                    </p:blipFill>
                    <p:spPr>
                      <a:xfrm>
                        <a:off x="95885" y="1139190"/>
                        <a:ext cx="8992870" cy="481774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t>Applications of Computer</a:t>
            </a:r>
            <a:endParaRPr lang="en-US" sz="3600"/>
          </a:p>
        </p:txBody>
      </p:sp>
      <p:sp>
        <p:nvSpPr>
          <p:cNvPr id="3" name="Content Placeholder 2"/>
          <p:cNvSpPr>
            <a:spLocks noGrp="1"/>
          </p:cNvSpPr>
          <p:nvPr>
            <p:ph sz="half" idx="1"/>
          </p:nvPr>
        </p:nvSpPr>
        <p:spPr>
          <a:xfrm>
            <a:off x="457200" y="1600200"/>
            <a:ext cx="7918450" cy="4526280"/>
          </a:xfrm>
        </p:spPr>
        <p:txBody>
          <a:bodyPr/>
          <a:p>
            <a:r>
              <a:rPr lang="en-US" sz="1800"/>
              <a:t>Here are the list of uses or applications of computer:</a:t>
            </a:r>
            <a:endParaRPr lang="en-US" sz="1800"/>
          </a:p>
          <a:p>
            <a:pPr marL="0" indent="0">
              <a:buNone/>
            </a:pPr>
            <a:endParaRPr lang="en-US" sz="1800"/>
          </a:p>
          <a:p>
            <a:r>
              <a:rPr lang="en-US" sz="1800"/>
              <a:t>Education</a:t>
            </a:r>
            <a:endParaRPr lang="en-US" sz="1800"/>
          </a:p>
          <a:p>
            <a:r>
              <a:rPr lang="en-US" sz="1800"/>
              <a:t>Business </a:t>
            </a:r>
            <a:endParaRPr lang="en-US" sz="1800"/>
          </a:p>
          <a:p>
            <a:r>
              <a:rPr lang="en-US" sz="1800"/>
              <a:t>Banks</a:t>
            </a:r>
            <a:endParaRPr lang="en-US" sz="1800"/>
          </a:p>
          <a:p>
            <a:r>
              <a:rPr lang="en-US" sz="1800"/>
              <a:t>Communication</a:t>
            </a:r>
            <a:endParaRPr lang="en-US" sz="1800"/>
          </a:p>
          <a:p>
            <a:r>
              <a:rPr lang="en-US" sz="1800"/>
              <a:t>Engineering</a:t>
            </a:r>
            <a:endParaRPr lang="en-US" sz="1800"/>
          </a:p>
          <a:p>
            <a:r>
              <a:rPr lang="en-US" sz="1800"/>
              <a:t>Book Publishing</a:t>
            </a:r>
            <a:endParaRPr lang="en-US" sz="1800"/>
          </a:p>
          <a:p>
            <a:pPr marL="0" indent="0">
              <a:buNone/>
            </a:pPr>
            <a:endParaRPr lang="en-US" sz="1800"/>
          </a:p>
          <a:p>
            <a:endParaRPr lang="en-US" sz="18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p:nvPr>
            <p:ph sz="half" idx="2"/>
          </p:nvPr>
        </p:nvGraphicFramePr>
        <p:xfrm>
          <a:off x="147320" y="89535"/>
          <a:ext cx="7789545" cy="6659880"/>
        </p:xfrm>
        <a:graphic>
          <a:graphicData uri="http://schemas.openxmlformats.org/presentationml/2006/ole">
            <mc:AlternateContent xmlns:mc="http://schemas.openxmlformats.org/markup-compatibility/2006">
              <mc:Choice xmlns:v="urn:schemas-microsoft-com:vml" Requires="v">
                <p:oleObj spid="_x0000_s8" name="" r:id="rId1" imgW="6263640" imgH="6149340" progId="Paint.Picture">
                  <p:embed/>
                </p:oleObj>
              </mc:Choice>
              <mc:Fallback>
                <p:oleObj name="" r:id="rId1" imgW="6263640" imgH="6149340" progId="Paint.Picture">
                  <p:embed/>
                  <p:pic>
                    <p:nvPicPr>
                      <p:cNvPr id="0" name="Picture 7"/>
                      <p:cNvPicPr/>
                      <p:nvPr/>
                    </p:nvPicPr>
                    <p:blipFill>
                      <a:blip r:embed="rId2"/>
                      <a:stretch>
                        <a:fillRect/>
                      </a:stretch>
                    </p:blipFill>
                    <p:spPr>
                      <a:xfrm>
                        <a:off x="147320" y="89535"/>
                        <a:ext cx="7789545" cy="6659880"/>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86995" y="128270"/>
          <a:ext cx="8917305" cy="6600190"/>
        </p:xfrm>
        <a:graphic>
          <a:graphicData uri="http://schemas.openxmlformats.org/presentationml/2006/ole">
            <mc:AlternateContent xmlns:mc="http://schemas.openxmlformats.org/markup-compatibility/2006">
              <mc:Choice xmlns:v="urn:schemas-microsoft-com:vml" Requires="v">
                <p:oleObj spid="_x0000_s6" name="" r:id="rId1" imgW="9250680" imgH="5928360" progId="Paint.Picture">
                  <p:embed/>
                </p:oleObj>
              </mc:Choice>
              <mc:Fallback>
                <p:oleObj name="" r:id="rId1" imgW="9250680" imgH="5928360" progId="Paint.Picture">
                  <p:embed/>
                  <p:pic>
                    <p:nvPicPr>
                      <p:cNvPr id="0" name="Picture 5"/>
                      <p:cNvPicPr/>
                      <p:nvPr/>
                    </p:nvPicPr>
                    <p:blipFill>
                      <a:blip r:embed="rId2"/>
                      <a:stretch>
                        <a:fillRect/>
                      </a:stretch>
                    </p:blipFill>
                    <p:spPr>
                      <a:xfrm>
                        <a:off x="86995" y="128270"/>
                        <a:ext cx="8917305" cy="6600190"/>
                      </a:xfrm>
                      <a:prstGeom prst="rect">
                        <a:avLst/>
                      </a:prstGeom>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p:nvPr>
            <p:ph sz="half" idx="2"/>
          </p:nvPr>
        </p:nvGraphicFramePr>
        <p:xfrm>
          <a:off x="454215" y="2453164"/>
          <a:ext cx="3889375" cy="358775"/>
        </p:xfrm>
        <a:graphic>
          <a:graphicData uri="http://schemas.openxmlformats.org/presentationml/2006/ole">
            <mc:AlternateContent xmlns:mc="http://schemas.openxmlformats.org/markup-compatibility/2006">
              <mc:Choice xmlns:v="urn:schemas-microsoft-com:vml" Requires="v">
                <p:oleObj spid="_x0000_s8" name="" r:id="rId1" imgW="3886200" imgH="358140" progId="Paint.Picture">
                  <p:embed/>
                </p:oleObj>
              </mc:Choice>
              <mc:Fallback>
                <p:oleObj name="" r:id="rId1" imgW="3886200" imgH="358140" progId="Paint.Picture">
                  <p:embed/>
                  <p:pic>
                    <p:nvPicPr>
                      <p:cNvPr id="0" name="Picture 7"/>
                      <p:cNvPicPr/>
                      <p:nvPr/>
                    </p:nvPicPr>
                    <p:blipFill>
                      <a:blip r:embed="rId2"/>
                      <a:stretch>
                        <a:fillRect/>
                      </a:stretch>
                    </p:blipFill>
                    <p:spPr>
                      <a:xfrm>
                        <a:off x="454215" y="2453164"/>
                        <a:ext cx="3889375" cy="358775"/>
                      </a:xfrm>
                      <a:prstGeom prst="rect">
                        <a:avLst/>
                      </a:prstGeom>
                    </p:spPr>
                  </p:pic>
                </p:oleObj>
              </mc:Fallback>
            </mc:AlternateContent>
          </a:graphicData>
        </a:graphic>
      </p:graphicFrame>
      <p:graphicFrame>
        <p:nvGraphicFramePr>
          <p:cNvPr id="10" name="Object 9"/>
          <p:cNvGraphicFramePr/>
          <p:nvPr/>
        </p:nvGraphicFramePr>
        <p:xfrm>
          <a:off x="168910" y="3568065"/>
          <a:ext cx="8881110" cy="2905760"/>
        </p:xfrm>
        <a:graphic>
          <a:graphicData uri="http://schemas.openxmlformats.org/presentationml/2006/ole">
            <mc:AlternateContent xmlns:mc="http://schemas.openxmlformats.org/markup-compatibility/2006">
              <mc:Choice xmlns:v="urn:schemas-microsoft-com:vml" Requires="v">
                <p:oleObj spid="_x0000_s11" name="" r:id="rId3" imgW="9151620" imgH="2903220" progId="Paint.Picture">
                  <p:embed/>
                </p:oleObj>
              </mc:Choice>
              <mc:Fallback>
                <p:oleObj name="" r:id="rId3" imgW="9151620" imgH="2903220" progId="Paint.Picture">
                  <p:embed/>
                  <p:pic>
                    <p:nvPicPr>
                      <p:cNvPr id="0" name="Picture 10"/>
                      <p:cNvPicPr/>
                      <p:nvPr/>
                    </p:nvPicPr>
                    <p:blipFill>
                      <a:blip r:embed="rId4"/>
                      <a:stretch>
                        <a:fillRect/>
                      </a:stretch>
                    </p:blipFill>
                    <p:spPr>
                      <a:xfrm>
                        <a:off x="168910" y="3568065"/>
                        <a:ext cx="8881110" cy="2905760"/>
                      </a:xfrm>
                      <a:prstGeom prst="rect">
                        <a:avLst/>
                      </a:prstGeom>
                    </p:spPr>
                  </p:pic>
                </p:oleObj>
              </mc:Fallback>
            </mc:AlternateContent>
          </a:graphicData>
        </a:graphic>
      </p:graphicFrame>
      <p:graphicFrame>
        <p:nvGraphicFramePr>
          <p:cNvPr id="13" name="Content Placeholder 12"/>
          <p:cNvGraphicFramePr>
            <a:graphicFrameLocks noChangeAspect="1"/>
          </p:cNvGraphicFramePr>
          <p:nvPr>
            <p:ph sz="half" idx="1"/>
          </p:nvPr>
        </p:nvGraphicFramePr>
        <p:xfrm>
          <a:off x="364490" y="739140"/>
          <a:ext cx="8298815" cy="1628140"/>
        </p:xfrm>
        <a:graphic>
          <a:graphicData uri="http://schemas.openxmlformats.org/presentationml/2006/ole">
            <mc:AlternateContent xmlns:mc="http://schemas.openxmlformats.org/markup-compatibility/2006">
              <mc:Choice xmlns:v="urn:schemas-microsoft-com:vml" Requires="v">
                <p:oleObj spid="_x0000_s14" name="" r:id="rId5" imgW="9189720" imgH="1455420" progId="Paint.Picture">
                  <p:embed/>
                </p:oleObj>
              </mc:Choice>
              <mc:Fallback>
                <p:oleObj name="" r:id="rId5" imgW="9189720" imgH="1455420" progId="Paint.Picture">
                  <p:embed/>
                  <p:pic>
                    <p:nvPicPr>
                      <p:cNvPr id="0" name="Picture 13"/>
                      <p:cNvPicPr/>
                      <p:nvPr/>
                    </p:nvPicPr>
                    <p:blipFill>
                      <a:blip r:embed="rId6"/>
                      <a:stretch>
                        <a:fillRect/>
                      </a:stretch>
                    </p:blipFill>
                    <p:spPr>
                      <a:xfrm>
                        <a:off x="364490" y="739140"/>
                        <a:ext cx="8298815" cy="1628140"/>
                      </a:xfrm>
                      <a:prstGeom prst="rect">
                        <a:avLst/>
                      </a:prstGeom>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t>Identifiers</a:t>
            </a:r>
            <a:endParaRPr lang="en-US"/>
          </a:p>
        </p:txBody>
      </p:sp>
      <p:graphicFrame>
        <p:nvGraphicFramePr>
          <p:cNvPr id="5" name="Content Placeholder 4"/>
          <p:cNvGraphicFramePr>
            <a:graphicFrameLocks noChangeAspect="1"/>
          </p:cNvGraphicFramePr>
          <p:nvPr>
            <p:ph idx="1"/>
          </p:nvPr>
        </p:nvGraphicFramePr>
        <p:xfrm>
          <a:off x="1485900" y="2442255"/>
          <a:ext cx="6172200" cy="2624762"/>
        </p:xfrm>
        <a:graphic>
          <a:graphicData uri="http://schemas.openxmlformats.org/presentationml/2006/ole">
            <mc:AlternateContent xmlns:mc="http://schemas.openxmlformats.org/markup-compatibility/2006">
              <mc:Choice xmlns:v="urn:schemas-microsoft-com:vml" Requires="v">
                <p:oleObj spid="_x0000_s6" name="" r:id="rId1" imgW="9326880" imgH="3535680" progId="Paint.Picture">
                  <p:embed/>
                </p:oleObj>
              </mc:Choice>
              <mc:Fallback>
                <p:oleObj name="" r:id="rId1" imgW="9326880" imgH="3535680" progId="Paint.Picture">
                  <p:embed/>
                  <p:pic>
                    <p:nvPicPr>
                      <p:cNvPr id="0" name="Picture 5"/>
                      <p:cNvPicPr/>
                      <p:nvPr/>
                    </p:nvPicPr>
                    <p:blipFill>
                      <a:blip r:embed="rId2"/>
                      <a:stretch>
                        <a:fillRect/>
                      </a:stretch>
                    </p:blipFill>
                    <p:spPr>
                      <a:xfrm>
                        <a:off x="1485900" y="2442255"/>
                        <a:ext cx="6172200" cy="2624762"/>
                      </a:xfrm>
                      <a:prstGeom prst="rect">
                        <a:avLst/>
                      </a:prstGeom>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236345" y="270510"/>
            <a:ext cx="6685280" cy="6586855"/>
          </a:xfrm>
        </p:spPr>
        <p:txBody>
          <a:bodyPr/>
          <a:p>
            <a:r>
              <a:rPr lang="en-US">
                <a:ln w="22225">
                  <a:solidFill>
                    <a:schemeClr val="accent2"/>
                  </a:solidFill>
                  <a:prstDash val="solid"/>
                </a:ln>
                <a:solidFill>
                  <a:schemeClr val="accent2">
                    <a:lumMod val="40000"/>
                    <a:lumOff val="60000"/>
                  </a:schemeClr>
                </a:solidFill>
                <a:effectLst/>
              </a:rPr>
              <a:t>int number1=20,number2=30,sum;</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Here, number1 ,number2 and sum are identifiers.</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Example of invalid identifiers</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2sum (starts with a numerical digit)  </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int (reserved word)  </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char (reserved word)  </a:t>
            </a:r>
            <a:endParaRPr lang="en-US">
              <a:ln w="22225">
                <a:solidFill>
                  <a:schemeClr val="accent2"/>
                </a:solidFill>
                <a:prstDash val="solid"/>
              </a:ln>
              <a:solidFill>
                <a:schemeClr val="accent2">
                  <a:lumMod val="40000"/>
                  <a:lumOff val="60000"/>
                </a:schemeClr>
              </a:solidFill>
              <a:effectLst/>
            </a:endParaRPr>
          </a:p>
          <a:p>
            <a:r>
              <a:rPr lang="en-US">
                <a:ln w="22225">
                  <a:solidFill>
                    <a:schemeClr val="accent2"/>
                  </a:solidFill>
                  <a:prstDash val="solid"/>
                </a:ln>
                <a:solidFill>
                  <a:schemeClr val="accent2">
                    <a:lumMod val="40000"/>
                    <a:lumOff val="60000"/>
                  </a:schemeClr>
                </a:solidFill>
                <a:effectLst/>
              </a:rPr>
              <a:t>m+n (special character, i.e., '+')  </a:t>
            </a:r>
            <a:endParaRPr lang="en-US">
              <a:ln w="22225">
                <a:solidFill>
                  <a:schemeClr val="accent2"/>
                </a:solidFill>
                <a:prstDash val="solid"/>
              </a:ln>
              <a:solidFill>
                <a:schemeClr val="accent2">
                  <a:lumMod val="40000"/>
                  <a:lumOff val="60000"/>
                </a:schemeClr>
              </a:solidFill>
              <a:effectLst/>
            </a:endParaRPr>
          </a:p>
          <a:p>
            <a:endParaRPr 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333024" y="1122521"/>
          <a:ext cx="6384131" cy="1002030"/>
        </p:xfrm>
        <a:graphic>
          <a:graphicData uri="http://schemas.openxmlformats.org/presentationml/2006/ole">
            <mc:AlternateContent xmlns:mc="http://schemas.openxmlformats.org/markup-compatibility/2006">
              <mc:Choice xmlns:v="urn:schemas-microsoft-com:vml" Requires="v">
                <p:oleObj spid="_x0000_s6" name="" r:id="rId1" imgW="9243060" imgH="1363980" progId="Paint.Picture">
                  <p:embed/>
                </p:oleObj>
              </mc:Choice>
              <mc:Fallback>
                <p:oleObj name="" r:id="rId1" imgW="9243060" imgH="1363980" progId="Paint.Picture">
                  <p:embed/>
                  <p:pic>
                    <p:nvPicPr>
                      <p:cNvPr id="0" name="Picture 5"/>
                      <p:cNvPicPr/>
                      <p:nvPr/>
                    </p:nvPicPr>
                    <p:blipFill>
                      <a:blip r:embed="rId2"/>
                      <a:stretch>
                        <a:fillRect/>
                      </a:stretch>
                    </p:blipFill>
                    <p:spPr>
                      <a:xfrm>
                        <a:off x="1333024" y="1122521"/>
                        <a:ext cx="6384131" cy="1002030"/>
                      </a:xfrm>
                      <a:prstGeom prst="rect">
                        <a:avLst/>
                      </a:prstGeom>
                    </p:spPr>
                  </p:pic>
                </p:oleObj>
              </mc:Fallback>
            </mc:AlternateContent>
          </a:graphicData>
        </a:graphic>
      </p:graphicFrame>
      <p:graphicFrame>
        <p:nvGraphicFramePr>
          <p:cNvPr id="7" name="Content Placeholder 6"/>
          <p:cNvGraphicFramePr/>
          <p:nvPr>
            <p:ph sz="half" idx="2"/>
          </p:nvPr>
        </p:nvGraphicFramePr>
        <p:xfrm>
          <a:off x="1683544" y="2324100"/>
          <a:ext cx="6098858" cy="3526631"/>
        </p:xfrm>
        <a:graphic>
          <a:graphicData uri="http://schemas.openxmlformats.org/presentationml/2006/ole">
            <mc:AlternateContent xmlns:mc="http://schemas.openxmlformats.org/markup-compatibility/2006">
              <mc:Choice xmlns:v="urn:schemas-microsoft-com:vml" Requires="v">
                <p:oleObj spid="_x0000_s8" name="" r:id="rId3" imgW="6073140" imgH="4099560" progId="Paint.Picture">
                  <p:embed/>
                </p:oleObj>
              </mc:Choice>
              <mc:Fallback>
                <p:oleObj name="" r:id="rId3" imgW="6073140" imgH="4099560" progId="Paint.Picture">
                  <p:embed/>
                  <p:pic>
                    <p:nvPicPr>
                      <p:cNvPr id="0" name="Picture 7"/>
                      <p:cNvPicPr/>
                      <p:nvPr/>
                    </p:nvPicPr>
                    <p:blipFill>
                      <a:blip r:embed="rId4"/>
                      <a:stretch>
                        <a:fillRect/>
                      </a:stretch>
                    </p:blipFill>
                    <p:spPr>
                      <a:xfrm>
                        <a:off x="1683544" y="2324100"/>
                        <a:ext cx="6098858" cy="3526631"/>
                      </a:xfrm>
                      <a:prstGeom prst="rect">
                        <a:avLst/>
                      </a:prstGeom>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361123" y="1103471"/>
          <a:ext cx="6424613" cy="1761649"/>
        </p:xfrm>
        <a:graphic>
          <a:graphicData uri="http://schemas.openxmlformats.org/presentationml/2006/ole">
            <mc:AlternateContent xmlns:mc="http://schemas.openxmlformats.org/markup-compatibility/2006">
              <mc:Choice xmlns:v="urn:schemas-microsoft-com:vml" Requires="v">
                <p:oleObj spid="_x0000_s6" name="" r:id="rId1" imgW="9243060" imgH="2118360" progId="Paint.Picture">
                  <p:embed/>
                </p:oleObj>
              </mc:Choice>
              <mc:Fallback>
                <p:oleObj name="" r:id="rId1" imgW="9243060" imgH="2118360" progId="Paint.Picture">
                  <p:embed/>
                  <p:pic>
                    <p:nvPicPr>
                      <p:cNvPr id="0" name="Picture 5"/>
                      <p:cNvPicPr/>
                      <p:nvPr/>
                    </p:nvPicPr>
                    <p:blipFill>
                      <a:blip r:embed="rId2"/>
                      <a:stretch>
                        <a:fillRect/>
                      </a:stretch>
                    </p:blipFill>
                    <p:spPr>
                      <a:xfrm>
                        <a:off x="1361123" y="1103471"/>
                        <a:ext cx="6424613" cy="1761649"/>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1687354" y="2721769"/>
          <a:ext cx="5897404" cy="704850"/>
        </p:xfrm>
        <a:graphic>
          <a:graphicData uri="http://schemas.openxmlformats.org/presentationml/2006/ole">
            <mc:AlternateContent xmlns:mc="http://schemas.openxmlformats.org/markup-compatibility/2006">
              <mc:Choice xmlns:v="urn:schemas-microsoft-com:vml" Requires="v">
                <p:oleObj spid="_x0000_s8" name="" r:id="rId3" imgW="9250680" imgH="967740" progId="Paint.Picture">
                  <p:embed/>
                </p:oleObj>
              </mc:Choice>
              <mc:Fallback>
                <p:oleObj name="" r:id="rId3" imgW="9250680" imgH="967740" progId="Paint.Picture">
                  <p:embed/>
                  <p:pic>
                    <p:nvPicPr>
                      <p:cNvPr id="0" name="Picture 7"/>
                      <p:cNvPicPr/>
                      <p:nvPr/>
                    </p:nvPicPr>
                    <p:blipFill>
                      <a:blip r:embed="rId4"/>
                      <a:stretch>
                        <a:fillRect/>
                      </a:stretch>
                    </p:blipFill>
                    <p:spPr>
                      <a:xfrm>
                        <a:off x="1687354" y="2721769"/>
                        <a:ext cx="5897404" cy="704850"/>
                      </a:xfrm>
                      <a:prstGeom prst="rect">
                        <a:avLst/>
                      </a:prstGeom>
                    </p:spPr>
                  </p:pic>
                </p:oleObj>
              </mc:Fallback>
            </mc:AlternateContent>
          </a:graphicData>
        </a:graphic>
      </p:graphicFrame>
      <p:graphicFrame>
        <p:nvGraphicFramePr>
          <p:cNvPr id="9" name="Object 8"/>
          <p:cNvGraphicFramePr/>
          <p:nvPr/>
        </p:nvGraphicFramePr>
        <p:xfrm>
          <a:off x="1200150" y="3775710"/>
          <a:ext cx="6744176" cy="1486853"/>
        </p:xfrm>
        <a:graphic>
          <a:graphicData uri="http://schemas.openxmlformats.org/presentationml/2006/ole">
            <mc:AlternateContent xmlns:mc="http://schemas.openxmlformats.org/markup-compatibility/2006">
              <mc:Choice xmlns:v="urn:schemas-microsoft-com:vml" Requires="v">
                <p:oleObj spid="_x0000_s10" name="" r:id="rId5" imgW="9372600" imgH="1981200" progId="Paint.Picture">
                  <p:embed/>
                </p:oleObj>
              </mc:Choice>
              <mc:Fallback>
                <p:oleObj name="" r:id="rId5" imgW="9372600" imgH="1981200" progId="Paint.Picture">
                  <p:embed/>
                  <p:pic>
                    <p:nvPicPr>
                      <p:cNvPr id="0" name="Picture 9"/>
                      <p:cNvPicPr/>
                      <p:nvPr/>
                    </p:nvPicPr>
                    <p:blipFill>
                      <a:blip r:embed="rId6"/>
                      <a:stretch>
                        <a:fillRect/>
                      </a:stretch>
                    </p:blipFill>
                    <p:spPr>
                      <a:xfrm>
                        <a:off x="1200150" y="3775710"/>
                        <a:ext cx="6744176" cy="1486853"/>
                      </a:xfrm>
                      <a:prstGeom prst="rect">
                        <a:avLst/>
                      </a:prstGeom>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263491" y="1685925"/>
          <a:ext cx="6668453" cy="3220879"/>
        </p:xfrm>
        <a:graphic>
          <a:graphicData uri="http://schemas.openxmlformats.org/presentationml/2006/ole">
            <mc:AlternateContent xmlns:mc="http://schemas.openxmlformats.org/markup-compatibility/2006">
              <mc:Choice xmlns:v="urn:schemas-microsoft-com:vml" Requires="v">
                <p:oleObj spid="_x0000_s6" name="" r:id="rId1" imgW="9128760" imgH="3185160" progId="Paint.Picture">
                  <p:embed/>
                </p:oleObj>
              </mc:Choice>
              <mc:Fallback>
                <p:oleObj name="" r:id="rId1" imgW="9128760" imgH="3185160" progId="Paint.Picture">
                  <p:embed/>
                  <p:pic>
                    <p:nvPicPr>
                      <p:cNvPr id="0" name="Picture 5"/>
                      <p:cNvPicPr/>
                      <p:nvPr/>
                    </p:nvPicPr>
                    <p:blipFill>
                      <a:blip r:embed="rId2"/>
                      <a:stretch>
                        <a:fillRect/>
                      </a:stretch>
                    </p:blipFill>
                    <p:spPr>
                      <a:xfrm>
                        <a:off x="1263491" y="1685925"/>
                        <a:ext cx="6668453" cy="3220879"/>
                      </a:xfrm>
                      <a:prstGeom prst="rect">
                        <a:avLst/>
                      </a:prstGeom>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804511"/>
          <a:ext cx="6515100" cy="2497931"/>
        </p:xfrm>
        <a:graphic>
          <a:graphicData uri="http://schemas.openxmlformats.org/presentationml/2006/ole">
            <mc:AlternateContent xmlns:mc="http://schemas.openxmlformats.org/markup-compatibility/2006">
              <mc:Choice xmlns:v="urn:schemas-microsoft-com:vml" Requires="v">
                <p:oleObj spid="_x0000_s6" name="" r:id="rId1" imgW="9311640" imgH="3375660" progId="Paint.Picture">
                  <p:embed/>
                </p:oleObj>
              </mc:Choice>
              <mc:Fallback>
                <p:oleObj name="" r:id="rId1" imgW="9311640" imgH="3375660" progId="Paint.Picture">
                  <p:embed/>
                  <p:pic>
                    <p:nvPicPr>
                      <p:cNvPr id="0" name="Picture 5"/>
                      <p:cNvPicPr/>
                      <p:nvPr/>
                    </p:nvPicPr>
                    <p:blipFill>
                      <a:blip r:embed="rId2"/>
                      <a:stretch>
                        <a:fillRect/>
                      </a:stretch>
                    </p:blipFill>
                    <p:spPr>
                      <a:xfrm>
                        <a:off x="1485900" y="1804511"/>
                        <a:ext cx="6515100" cy="2497931"/>
                      </a:xfrm>
                      <a:prstGeom prst="rect">
                        <a:avLst/>
                      </a:prstGeom>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Content Placeholder 5"/>
          <p:cNvGraphicFramePr>
            <a:graphicFrameLocks noChangeAspect="1"/>
          </p:cNvGraphicFramePr>
          <p:nvPr>
            <p:ph sz="half" idx="1"/>
          </p:nvPr>
        </p:nvGraphicFramePr>
        <p:xfrm>
          <a:off x="1194435" y="995839"/>
          <a:ext cx="6750368" cy="4926806"/>
        </p:xfrm>
        <a:graphic>
          <a:graphicData uri="http://schemas.openxmlformats.org/presentationml/2006/ole">
            <mc:AlternateContent xmlns:mc="http://schemas.openxmlformats.org/markup-compatibility/2006">
              <mc:Choice xmlns:v="urn:schemas-microsoft-com:vml" Requires="v">
                <p:oleObj spid="_x0000_s7" name="" r:id="rId1" imgW="8221980" imgH="5524500" progId="Paint.Picture">
                  <p:embed/>
                </p:oleObj>
              </mc:Choice>
              <mc:Fallback>
                <p:oleObj name="" r:id="rId1" imgW="8221980" imgH="5524500" progId="Paint.Picture">
                  <p:embed/>
                  <p:pic>
                    <p:nvPicPr>
                      <p:cNvPr id="0" name="Picture 6"/>
                      <p:cNvPicPr/>
                      <p:nvPr/>
                    </p:nvPicPr>
                    <p:blipFill>
                      <a:blip r:embed="rId2"/>
                      <a:stretch>
                        <a:fillRect/>
                      </a:stretch>
                    </p:blipFill>
                    <p:spPr>
                      <a:xfrm>
                        <a:off x="1194435" y="995839"/>
                        <a:ext cx="6750368" cy="4926806"/>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Education</a:t>
            </a:r>
            <a:endParaRPr lang="en-US"/>
          </a:p>
        </p:txBody>
      </p:sp>
      <p:sp>
        <p:nvSpPr>
          <p:cNvPr id="3" name="Content Placeholder 2"/>
          <p:cNvSpPr>
            <a:spLocks noGrp="1"/>
          </p:cNvSpPr>
          <p:nvPr>
            <p:ph sz="half" idx="1"/>
          </p:nvPr>
        </p:nvSpPr>
        <p:spPr>
          <a:xfrm>
            <a:off x="457200" y="1600200"/>
            <a:ext cx="8298815" cy="4526280"/>
          </a:xfrm>
        </p:spPr>
        <p:txBody>
          <a:bodyPr/>
          <a:p>
            <a:r>
              <a:rPr lang="en-US" sz="2000"/>
              <a:t>To teach students  creatively with data visualization.</a:t>
            </a:r>
            <a:endParaRPr lang="en-US" sz="2000"/>
          </a:p>
          <a:p>
            <a:pPr marL="0" indent="0">
              <a:buNone/>
            </a:pPr>
            <a:endParaRPr lang="en-US" sz="2000"/>
          </a:p>
          <a:p>
            <a:r>
              <a:rPr lang="en-US" sz="2000"/>
              <a:t>Drawing tools, spreadsheets, and PowerPoint presentations, etc. are very beneficial for students to learn more deeply and accurately.</a:t>
            </a:r>
            <a:endParaRPr lang="en-US" sz="2000"/>
          </a:p>
          <a:p>
            <a:pPr marL="0" indent="0">
              <a:buNone/>
            </a:pPr>
            <a:endParaRPr lang="en-US" sz="2000"/>
          </a:p>
          <a:p>
            <a:r>
              <a:rPr lang="en-US" sz="2000"/>
              <a:t>Universities are now providing  online courses for college students.</a:t>
            </a:r>
            <a:endParaRPr lang="en-US" sz="2000"/>
          </a:p>
          <a:p>
            <a:endParaRPr lang="en-US" sz="20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664970"/>
          <a:ext cx="6397943" cy="1235393"/>
        </p:xfrm>
        <a:graphic>
          <a:graphicData uri="http://schemas.openxmlformats.org/presentationml/2006/ole">
            <mc:AlternateContent xmlns:mc="http://schemas.openxmlformats.org/markup-compatibility/2006">
              <mc:Choice xmlns:v="urn:schemas-microsoft-com:vml" Requires="v">
                <p:oleObj spid="_x0000_s6" name="" r:id="rId1" imgW="9631680" imgH="1371600" progId="Paint.Picture">
                  <p:embed/>
                </p:oleObj>
              </mc:Choice>
              <mc:Fallback>
                <p:oleObj name="" r:id="rId1" imgW="9631680" imgH="1371600" progId="Paint.Picture">
                  <p:embed/>
                  <p:pic>
                    <p:nvPicPr>
                      <p:cNvPr id="0" name="Picture 5"/>
                      <p:cNvPicPr/>
                      <p:nvPr/>
                    </p:nvPicPr>
                    <p:blipFill>
                      <a:blip r:embed="rId2"/>
                      <a:stretch>
                        <a:fillRect/>
                      </a:stretch>
                    </p:blipFill>
                    <p:spPr>
                      <a:xfrm>
                        <a:off x="1485900" y="1664970"/>
                        <a:ext cx="6397943" cy="1235393"/>
                      </a:xfrm>
                      <a:prstGeom prst="rect">
                        <a:avLst/>
                      </a:prstGeom>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variables</a:t>
            </a:r>
            <a:endParaRPr lang="en-US"/>
          </a:p>
        </p:txBody>
      </p:sp>
      <p:sp>
        <p:nvSpPr>
          <p:cNvPr id="3" name="Content Placeholder 2"/>
          <p:cNvSpPr>
            <a:spLocks noGrp="1"/>
          </p:cNvSpPr>
          <p:nvPr>
            <p:ph sz="half" idx="1"/>
          </p:nvPr>
        </p:nvSpPr>
        <p:spPr>
          <a:xfrm>
            <a:off x="1485900" y="2057400"/>
            <a:ext cx="6314123" cy="3893820"/>
          </a:xfrm>
        </p:spPr>
        <p:txBody>
          <a:bodyPr/>
          <a:p>
            <a:endParaRPr lang="en-US" sz="1500"/>
          </a:p>
          <a:p>
            <a:r>
              <a:rPr lang="en-US" sz="1500"/>
              <a:t>when we want to use some data value in our program, we can store it in a memory space and name the memory space so that it becomes easier to access it.</a:t>
            </a:r>
            <a:endParaRPr lang="en-US" sz="1500"/>
          </a:p>
          <a:p>
            <a:endParaRPr lang="en-US" sz="1500"/>
          </a:p>
          <a:p>
            <a:r>
              <a:rPr lang="en-US" sz="1500"/>
              <a:t>The naming of an address is known as variable. Variable is the name of memory location. </a:t>
            </a:r>
            <a:endParaRPr lang="en-US" sz="1500"/>
          </a:p>
          <a:p>
            <a:r>
              <a:rPr lang="en-US" sz="1500"/>
              <a:t>Unlike constant, variables are changeable, we can change value of a variable during execution of a program. </a:t>
            </a:r>
            <a:endParaRPr lang="en-US" sz="1500"/>
          </a:p>
          <a:p>
            <a:r>
              <a:rPr lang="en-US" sz="1500"/>
              <a:t>A programmer can choose a meaningful variable name. </a:t>
            </a:r>
            <a:endParaRPr lang="en-US" sz="1500"/>
          </a:p>
          <a:p>
            <a:r>
              <a:rPr lang="en-US" sz="1500"/>
              <a:t>Example : average, </a:t>
            </a:r>
            <a:endParaRPr lang="en-US" sz="1500"/>
          </a:p>
          <a:p>
            <a:r>
              <a:rPr lang="en-US" sz="1500"/>
              <a:t>                 height, </a:t>
            </a:r>
            <a:endParaRPr lang="en-US" sz="1500"/>
          </a:p>
          <a:p>
            <a:r>
              <a:rPr lang="en-US" sz="1500"/>
              <a:t>                 age, </a:t>
            </a:r>
            <a:endParaRPr lang="en-US" sz="1500"/>
          </a:p>
          <a:p>
            <a:r>
              <a:rPr lang="en-US" sz="1500"/>
              <a:t>                 total etc.</a:t>
            </a:r>
            <a:endParaRPr lang="en-US" sz="15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600200" y="987743"/>
          <a:ext cx="6097905" cy="4928711"/>
        </p:xfrm>
        <a:graphic>
          <a:graphicData uri="http://schemas.openxmlformats.org/presentationml/2006/ole">
            <mc:AlternateContent xmlns:mc="http://schemas.openxmlformats.org/markup-compatibility/2006">
              <mc:Choice xmlns:v="urn:schemas-microsoft-com:vml" Requires="v">
                <p:oleObj spid="_x0000_s6" name="" r:id="rId1" imgW="3726180" imgH="3528060" progId="Paint.Picture">
                  <p:embed/>
                </p:oleObj>
              </mc:Choice>
              <mc:Fallback>
                <p:oleObj name="" r:id="rId1" imgW="3726180" imgH="3528060" progId="Paint.Picture">
                  <p:embed/>
                  <p:pic>
                    <p:nvPicPr>
                      <p:cNvPr id="0" name="Picture 5"/>
                      <p:cNvPicPr/>
                      <p:nvPr/>
                    </p:nvPicPr>
                    <p:blipFill>
                      <a:blip r:embed="rId2"/>
                      <a:stretch>
                        <a:fillRect/>
                      </a:stretch>
                    </p:blipFill>
                    <p:spPr>
                      <a:xfrm>
                        <a:off x="1600200" y="987743"/>
                        <a:ext cx="6097905" cy="4928711"/>
                      </a:xfrm>
                      <a:prstGeom prst="rect">
                        <a:avLst/>
                      </a:prstGeom>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229678" y="939165"/>
          <a:ext cx="6584633" cy="5013484"/>
        </p:xfrm>
        <a:graphic>
          <a:graphicData uri="http://schemas.openxmlformats.org/presentationml/2006/ole">
            <mc:AlternateContent xmlns:mc="http://schemas.openxmlformats.org/markup-compatibility/2006">
              <mc:Choice xmlns:v="urn:schemas-microsoft-com:vml" Requires="v">
                <p:oleObj spid="_x0000_s6" name="" r:id="rId1" imgW="5875020" imgH="4198620" progId="Paint.Picture">
                  <p:embed/>
                </p:oleObj>
              </mc:Choice>
              <mc:Fallback>
                <p:oleObj name="" r:id="rId1" imgW="5875020" imgH="4198620" progId="Paint.Picture">
                  <p:embed/>
                  <p:pic>
                    <p:nvPicPr>
                      <p:cNvPr id="0" name="Picture 5"/>
                      <p:cNvPicPr/>
                      <p:nvPr/>
                    </p:nvPicPr>
                    <p:blipFill>
                      <a:blip r:embed="rId2"/>
                      <a:stretch>
                        <a:fillRect/>
                      </a:stretch>
                    </p:blipFill>
                    <p:spPr>
                      <a:xfrm>
                        <a:off x="1229678" y="939165"/>
                        <a:ext cx="6584633" cy="5013484"/>
                      </a:xfrm>
                      <a:prstGeom prst="rect">
                        <a:avLst/>
                      </a:prstGeom>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654016" y="1673066"/>
          <a:ext cx="5296376" cy="3649504"/>
        </p:xfrm>
        <a:graphic>
          <a:graphicData uri="http://schemas.openxmlformats.org/presentationml/2006/ole">
            <mc:AlternateContent xmlns:mc="http://schemas.openxmlformats.org/markup-compatibility/2006">
              <mc:Choice xmlns:v="urn:schemas-microsoft-com:vml" Requires="v">
                <p:oleObj spid="_x0000_s6" name="" r:id="rId1" imgW="2712720" imgH="2034540" progId="Paint.Picture">
                  <p:embed/>
                </p:oleObj>
              </mc:Choice>
              <mc:Fallback>
                <p:oleObj name="" r:id="rId1" imgW="2712720" imgH="2034540" progId="Paint.Picture">
                  <p:embed/>
                  <p:pic>
                    <p:nvPicPr>
                      <p:cNvPr id="0" name="Picture 5"/>
                      <p:cNvPicPr/>
                      <p:nvPr/>
                    </p:nvPicPr>
                    <p:blipFill>
                      <a:blip r:embed="rId2"/>
                      <a:stretch>
                        <a:fillRect/>
                      </a:stretch>
                    </p:blipFill>
                    <p:spPr>
                      <a:xfrm>
                        <a:off x="1654016" y="1673066"/>
                        <a:ext cx="5296376" cy="3649504"/>
                      </a:xfrm>
                      <a:prstGeom prst="rect">
                        <a:avLst/>
                      </a:prstGeom>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952024"/>
          <a:ext cx="6175534" cy="4987290"/>
        </p:xfrm>
        <a:graphic>
          <a:graphicData uri="http://schemas.openxmlformats.org/presentationml/2006/ole">
            <mc:AlternateContent xmlns:mc="http://schemas.openxmlformats.org/markup-compatibility/2006">
              <mc:Choice xmlns:v="urn:schemas-microsoft-com:vml" Requires="v">
                <p:oleObj spid="_x0000_s6" name="" r:id="rId1" imgW="5608320" imgH="5196840" progId="Paint.Picture">
                  <p:embed/>
                </p:oleObj>
              </mc:Choice>
              <mc:Fallback>
                <p:oleObj name="" r:id="rId1" imgW="5608320" imgH="5196840" progId="Paint.Picture">
                  <p:embed/>
                  <p:pic>
                    <p:nvPicPr>
                      <p:cNvPr id="0" name="Picture 5"/>
                      <p:cNvPicPr/>
                      <p:nvPr/>
                    </p:nvPicPr>
                    <p:blipFill>
                      <a:blip r:embed="rId2"/>
                      <a:stretch>
                        <a:fillRect/>
                      </a:stretch>
                    </p:blipFill>
                    <p:spPr>
                      <a:xfrm>
                        <a:off x="1485900" y="952024"/>
                        <a:ext cx="6175534" cy="4987290"/>
                      </a:xfrm>
                      <a:prstGeom prst="rect">
                        <a:avLst/>
                      </a:prstGeom>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249680" y="1053465"/>
            <a:ext cx="6612731" cy="46101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485900" y="1355884"/>
            <a:ext cx="6369368" cy="459533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 types</a:t>
            </a:r>
            <a:endParaRPr lang="en-US"/>
          </a:p>
        </p:txBody>
      </p:sp>
      <p:sp>
        <p:nvSpPr>
          <p:cNvPr id="3" name="Content Placeholder 2"/>
          <p:cNvSpPr>
            <a:spLocks noGrp="1"/>
          </p:cNvSpPr>
          <p:nvPr>
            <p:ph sz="half" idx="1"/>
          </p:nvPr>
        </p:nvSpPr>
        <p:spPr>
          <a:xfrm>
            <a:off x="1485900" y="2057400"/>
            <a:ext cx="6369844" cy="3394710"/>
          </a:xfrm>
        </p:spPr>
        <p:txBody>
          <a:bodyPr/>
          <a:p>
            <a:r>
              <a:rPr lang="en-US"/>
              <a:t>Data types specify what type of data we enter.</a:t>
            </a:r>
            <a:endParaRPr lang="en-US"/>
          </a:p>
          <a:p>
            <a:r>
              <a:rPr lang="en-US"/>
              <a:t>Data type determines the type of data a variable will hold. If a variable x is declared as int. it means x can hold only integer values. </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1270635" y="3319463"/>
            <a:ext cx="4672965" cy="1952625"/>
          </a:xfrm>
          <a:prstGeom prst="rect">
            <a:avLst/>
          </a:prstGeom>
        </p:spPr>
      </p:pic>
      <p:graphicFrame>
        <p:nvGraphicFramePr>
          <p:cNvPr id="10" name="Content Placeholder 9"/>
          <p:cNvGraphicFramePr>
            <a:graphicFrameLocks noChangeAspect="1"/>
          </p:cNvGraphicFramePr>
          <p:nvPr>
            <p:ph sz="half" idx="1"/>
          </p:nvPr>
        </p:nvGraphicFramePr>
        <p:xfrm>
          <a:off x="1617821" y="1848803"/>
          <a:ext cx="3862388" cy="1270159"/>
        </p:xfrm>
        <a:graphic>
          <a:graphicData uri="http://schemas.openxmlformats.org/presentationml/2006/ole">
            <mc:AlternateContent xmlns:mc="http://schemas.openxmlformats.org/markup-compatibility/2006">
              <mc:Choice xmlns:v="urn:schemas-microsoft-com:vml" Requires="v">
                <p:oleObj spid="_x0000_s11" name="" r:id="rId2" imgW="2956560" imgH="861060" progId="Paint.Picture">
                  <p:embed/>
                </p:oleObj>
              </mc:Choice>
              <mc:Fallback>
                <p:oleObj name="" r:id="rId2" imgW="2956560" imgH="861060" progId="Paint.Picture">
                  <p:embed/>
                  <p:pic>
                    <p:nvPicPr>
                      <p:cNvPr id="0" name="Picture 10"/>
                      <p:cNvPicPr/>
                      <p:nvPr/>
                    </p:nvPicPr>
                    <p:blipFill>
                      <a:blip r:embed="rId3"/>
                      <a:stretch>
                        <a:fillRect/>
                      </a:stretch>
                    </p:blipFill>
                    <p:spPr>
                      <a:xfrm>
                        <a:off x="1617821" y="1848803"/>
                        <a:ext cx="3862388" cy="1270159"/>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Buisness</a:t>
            </a:r>
            <a:endParaRPr lang="en-US"/>
          </a:p>
        </p:txBody>
      </p:sp>
      <p:sp>
        <p:nvSpPr>
          <p:cNvPr id="3" name="Content Placeholder 2"/>
          <p:cNvSpPr>
            <a:spLocks noGrp="1"/>
          </p:cNvSpPr>
          <p:nvPr>
            <p:ph sz="half" idx="1"/>
          </p:nvPr>
        </p:nvSpPr>
        <p:spPr>
          <a:xfrm>
            <a:off x="457200" y="1600200"/>
            <a:ext cx="8391525" cy="4526280"/>
          </a:xfrm>
        </p:spPr>
        <p:txBody>
          <a:bodyPr/>
          <a:p>
            <a:r>
              <a:rPr lang="en-US" sz="1800"/>
              <a:t>Computer with an internet connection is really important for businesses. Now they can do Internet marketing, they can sell products and services online.</a:t>
            </a:r>
            <a:endParaRPr lang="en-US" sz="1800"/>
          </a:p>
          <a:p>
            <a:r>
              <a:rPr lang="en-US" sz="1800"/>
              <a:t>Excel spreadsheets to manage goods and services, Powerpoint for project presentations are common these days.</a:t>
            </a:r>
            <a:endParaRPr lang="en-US" sz="1800"/>
          </a:p>
          <a:p>
            <a:r>
              <a:rPr lang="en-US" sz="1800"/>
              <a:t>Any individual today can start their business from home. Freelancing is a big example. Freelancers are working remotely from home with the use of computers and the internet.</a:t>
            </a:r>
            <a:endParaRPr lang="en-US" sz="18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485900" y="1022985"/>
            <a:ext cx="6383655" cy="4429125"/>
          </a:xfrm>
        </p:spPr>
        <p:txBody>
          <a:bodyPr/>
          <a:p>
            <a:pPr marL="0" indent="0">
              <a:buNone/>
            </a:pPr>
            <a:r>
              <a:rPr lang="en-US" sz="1350"/>
              <a:t>#include&gt;stdio.h&gt;</a:t>
            </a:r>
            <a:endParaRPr lang="en-US" sz="1350"/>
          </a:p>
          <a:p>
            <a:pPr marL="0" indent="0">
              <a:buNone/>
            </a:pPr>
            <a:r>
              <a:rPr lang="en-US" sz="1350"/>
              <a:t>void main() </a:t>
            </a:r>
            <a:endParaRPr lang="en-US" sz="1350"/>
          </a:p>
          <a:p>
            <a:pPr marL="0" indent="0">
              <a:buNone/>
            </a:pPr>
            <a:r>
              <a:rPr lang="en-US" sz="1350"/>
              <a:t>{</a:t>
            </a:r>
            <a:endParaRPr lang="en-US" sz="1350"/>
          </a:p>
          <a:p>
            <a:pPr marL="0" indent="0">
              <a:buNone/>
            </a:pPr>
            <a:r>
              <a:rPr lang="en-US" sz="1350"/>
              <a:t>   </a:t>
            </a:r>
            <a:endParaRPr lang="en-US" sz="1350"/>
          </a:p>
          <a:p>
            <a:pPr marL="0" indent="0">
              <a:buNone/>
            </a:pPr>
            <a:r>
              <a:rPr lang="en-US" sz="1350"/>
              <a:t>   int a = 10;</a:t>
            </a:r>
            <a:endParaRPr lang="en-US" sz="1350"/>
          </a:p>
          <a:p>
            <a:pPr marL="0" indent="0">
              <a:buNone/>
            </a:pPr>
            <a:r>
              <a:rPr lang="en-US" sz="1350"/>
              <a:t>   char b = 'S';</a:t>
            </a:r>
            <a:endParaRPr lang="en-US" sz="1350"/>
          </a:p>
          <a:p>
            <a:pPr marL="0" indent="0">
              <a:buNone/>
            </a:pPr>
            <a:r>
              <a:rPr lang="en-US" sz="1350"/>
              <a:t>   float c = 2.88;</a:t>
            </a:r>
            <a:endParaRPr lang="en-US" sz="1350"/>
          </a:p>
          <a:p>
            <a:pPr marL="0" indent="0">
              <a:buNone/>
            </a:pPr>
            <a:r>
              <a:rPr lang="en-US" sz="1350"/>
              <a:t>   double d = 28.888;</a:t>
            </a:r>
            <a:endParaRPr lang="en-US" sz="1350"/>
          </a:p>
          <a:p>
            <a:pPr marL="0" indent="0">
              <a:buNone/>
            </a:pPr>
            <a:r>
              <a:rPr lang="en-US" sz="1350"/>
              <a:t>   printf("Integer datatype : %d\n",a);</a:t>
            </a:r>
            <a:endParaRPr lang="en-US" sz="1350"/>
          </a:p>
          <a:p>
            <a:pPr marL="0" indent="0">
              <a:buNone/>
            </a:pPr>
            <a:r>
              <a:rPr lang="en-US" sz="1350"/>
              <a:t>   printf("Character datatype : %c\n",b);</a:t>
            </a:r>
            <a:endParaRPr lang="en-US" sz="1350"/>
          </a:p>
          <a:p>
            <a:pPr marL="0" indent="0">
              <a:buNone/>
            </a:pPr>
            <a:r>
              <a:rPr lang="en-US" sz="1350"/>
              <a:t>   printf("Float datatype : %f\n",c);</a:t>
            </a:r>
            <a:endParaRPr lang="en-US" sz="1350"/>
          </a:p>
          <a:p>
            <a:pPr marL="0" indent="0">
              <a:buNone/>
            </a:pPr>
            <a:r>
              <a:rPr lang="en-US" sz="1350"/>
              <a:t>   printf("Double Float datatype : %lf\n",d);</a:t>
            </a:r>
            <a:endParaRPr lang="en-US" sz="1350"/>
          </a:p>
          <a:p>
            <a:pPr marL="0" indent="0">
              <a:buNone/>
            </a:pPr>
            <a:r>
              <a:rPr lang="en-US" sz="1350"/>
              <a:t>   </a:t>
            </a:r>
            <a:endParaRPr lang="en-US" sz="1350"/>
          </a:p>
          <a:p>
            <a:pPr marL="0" indent="0">
              <a:buNone/>
            </a:pPr>
            <a:r>
              <a:rPr lang="en-US" sz="1350"/>
              <a:t>}</a:t>
            </a:r>
            <a:endParaRPr lang="en-US" sz="135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Difference between float and double</a:t>
            </a:r>
            <a:endParaRPr lang="en-US"/>
          </a:p>
        </p:txBody>
      </p:sp>
      <p:sp>
        <p:nvSpPr>
          <p:cNvPr id="3" name="Content Placeholder 2"/>
          <p:cNvSpPr>
            <a:spLocks noGrp="1"/>
          </p:cNvSpPr>
          <p:nvPr>
            <p:ph sz="half" idx="1"/>
          </p:nvPr>
        </p:nvSpPr>
        <p:spPr>
          <a:xfrm>
            <a:off x="457200" y="1600200"/>
            <a:ext cx="7928610" cy="4526280"/>
          </a:xfrm>
        </p:spPr>
        <p:txBody>
          <a:bodyPr/>
          <a:p>
            <a:r>
              <a:rPr lang="en-US"/>
              <a:t>double has 15 decimal digits of precision.</a:t>
            </a:r>
            <a:endParaRPr lang="en-US"/>
          </a:p>
          <a:p>
            <a:r>
              <a:rPr lang="en-US"/>
              <a:t>3.456789812345678</a:t>
            </a:r>
            <a:endParaRPr lang="en-US"/>
          </a:p>
          <a:p>
            <a:r>
              <a:rPr lang="en-US"/>
              <a:t> float has 7 decimal digits of precision.</a:t>
            </a:r>
            <a:endParaRPr lang="en-US"/>
          </a:p>
          <a:p>
            <a:r>
              <a:rPr lang="en-US"/>
              <a:t>3.6789058</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57200" y="544195"/>
            <a:ext cx="8345170" cy="4617720"/>
          </a:xfrm>
          <a:prstGeom prst="rect">
            <a:avLst/>
          </a:prstGeom>
        </p:spPr>
      </p:pic>
      <p:sp>
        <p:nvSpPr>
          <p:cNvPr id="6" name="Text Box 5"/>
          <p:cNvSpPr txBox="1"/>
          <p:nvPr/>
        </p:nvSpPr>
        <p:spPr>
          <a:xfrm>
            <a:off x="1321435" y="5161915"/>
            <a:ext cx="6083935" cy="645160"/>
          </a:xfrm>
          <a:prstGeom prst="rect">
            <a:avLst/>
          </a:prstGeom>
          <a:noFill/>
        </p:spPr>
        <p:txBody>
          <a:bodyPr wrap="square" rtlCol="0" anchor="t">
            <a:spAutoFit/>
          </a:bodyPr>
          <a:p>
            <a:pPr marL="285750" indent="-285750">
              <a:buFont typeface="Arial" panose="020B0604020202020204" pitchFamily="34" charset="0"/>
              <a:buChar char="•"/>
            </a:pPr>
            <a:r>
              <a:rPr lang="en-US"/>
              <a:t>We can use signed and unsigned keywords with only 'int' and 'char' data types.</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Content Placeholder 2"/>
          <p:cNvGraphicFramePr>
            <a:graphicFrameLocks noChangeAspect="1"/>
          </p:cNvGraphicFramePr>
          <p:nvPr>
            <p:ph sz="half" idx="1"/>
          </p:nvPr>
        </p:nvGraphicFramePr>
        <p:xfrm>
          <a:off x="457200" y="906780"/>
          <a:ext cx="7993380" cy="5735955"/>
        </p:xfrm>
        <a:graphic>
          <a:graphicData uri="http://schemas.openxmlformats.org/presentationml/2006/ole">
            <mc:AlternateContent xmlns:mc="http://schemas.openxmlformats.org/markup-compatibility/2006">
              <mc:Choice xmlns:v="urn:schemas-microsoft-com:vml" Requires="v">
                <p:oleObj spid="_x0000_s4" name="" r:id="rId1" imgW="6865620" imgH="4236720" progId="Paint.Picture">
                  <p:embed/>
                </p:oleObj>
              </mc:Choice>
              <mc:Fallback>
                <p:oleObj name="" r:id="rId1" imgW="6865620" imgH="4236720" progId="Paint.Picture">
                  <p:embed/>
                  <p:pic>
                    <p:nvPicPr>
                      <p:cNvPr id="0" name="Picture 3"/>
                      <p:cNvPicPr/>
                      <p:nvPr/>
                    </p:nvPicPr>
                    <p:blipFill>
                      <a:blip r:embed="rId2"/>
                      <a:stretch>
                        <a:fillRect/>
                      </a:stretch>
                    </p:blipFill>
                    <p:spPr>
                      <a:xfrm>
                        <a:off x="457200" y="906780"/>
                        <a:ext cx="7993380" cy="5735955"/>
                      </a:xfrm>
                      <a:prstGeom prst="rect">
                        <a:avLst/>
                      </a:prstGeom>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28270"/>
            <a:ext cx="8229600" cy="6729730"/>
          </a:xfrm>
        </p:spPr>
        <p:txBody>
          <a:bodyPr/>
          <a:p>
            <a:r>
              <a:rPr lang="en-US" sz="1800"/>
              <a:t>How is a character value stored?</a:t>
            </a:r>
            <a:endParaRPr lang="en-US" sz="1800"/>
          </a:p>
          <a:p>
            <a:endParaRPr lang="en-US" sz="1800"/>
          </a:p>
          <a:p>
            <a:r>
              <a:rPr lang="en-US" sz="1800"/>
              <a:t>Whenever a character value is given to a variable of type char, its ASCII value gets stored (and not the character value).</a:t>
            </a:r>
            <a:endParaRPr lang="en-US" sz="1800"/>
          </a:p>
          <a:p>
            <a:endParaRPr lang="en-US" sz="1800"/>
          </a:p>
          <a:p>
            <a:pPr marL="0" indent="0">
              <a:buNone/>
            </a:pPr>
            <a:endParaRPr lang="en-US" sz="1800"/>
          </a:p>
          <a:p>
            <a:pPr marL="0" indent="0">
              <a:buNone/>
            </a:pPr>
            <a:r>
              <a:rPr lang="en-US" sz="1800"/>
              <a:t>#include &lt;stdio.h&gt;</a:t>
            </a:r>
            <a:endParaRPr lang="en-US" sz="1800"/>
          </a:p>
          <a:p>
            <a:pPr marL="0" indent="0">
              <a:buNone/>
            </a:pPr>
            <a:r>
              <a:rPr lang="en-US" sz="1800"/>
              <a:t>void main()</a:t>
            </a:r>
            <a:endParaRPr lang="en-US" sz="1800"/>
          </a:p>
          <a:p>
            <a:pPr marL="0" indent="0">
              <a:buNone/>
            </a:pPr>
            <a:r>
              <a:rPr lang="en-US" sz="1800"/>
              <a:t>{</a:t>
            </a:r>
            <a:endParaRPr lang="en-US" sz="1800"/>
          </a:p>
          <a:p>
            <a:pPr marL="0" indent="0">
              <a:buNone/>
            </a:pPr>
            <a:r>
              <a:rPr lang="en-US" sz="1800"/>
              <a:t>    char ch='a';</a:t>
            </a:r>
            <a:endParaRPr lang="en-US" sz="1800"/>
          </a:p>
          <a:p>
            <a:pPr marL="0" indent="0">
              <a:buNone/>
            </a:pPr>
            <a:r>
              <a:rPr lang="en-US" sz="1800"/>
              <a:t>    printf("\nCharacter value of character = %c", ch);</a:t>
            </a:r>
            <a:endParaRPr lang="en-US" sz="1800"/>
          </a:p>
          <a:p>
            <a:pPr marL="0" indent="0">
              <a:buNone/>
            </a:pPr>
            <a:r>
              <a:rPr lang="en-US" sz="1800"/>
              <a:t>    printf("\nASCII value = %d\n", ch);</a:t>
            </a:r>
            <a:endParaRPr lang="en-US" sz="1800"/>
          </a:p>
          <a:p>
            <a:pPr marL="0" indent="0">
              <a:buNone/>
            </a:pPr>
            <a:r>
              <a:rPr lang="en-US" sz="1800"/>
              <a:t>}</a:t>
            </a:r>
            <a:endParaRPr lang="en-US" sz="1800"/>
          </a:p>
          <a:p>
            <a:r>
              <a:rPr lang="en-US" sz="1800" b="1"/>
              <a:t>Output</a:t>
            </a:r>
            <a:endParaRPr lang="en-US" sz="1800" b="1"/>
          </a:p>
          <a:p>
            <a:r>
              <a:rPr lang="en-US" sz="1800" b="1">
                <a:sym typeface="+mn-ea"/>
              </a:rPr>
              <a:t>Character value of character =</a:t>
            </a:r>
            <a:r>
              <a:rPr lang="en-US" sz="1800" b="1">
                <a:sym typeface="+mn-ea"/>
              </a:rPr>
              <a:t>a</a:t>
            </a:r>
            <a:endParaRPr lang="en-US" sz="1800" b="1"/>
          </a:p>
          <a:p>
            <a:r>
              <a:rPr lang="en-US" sz="1800" b="1">
                <a:sym typeface="+mn-ea"/>
              </a:rPr>
              <a:t>ASCII value = </a:t>
            </a:r>
            <a:r>
              <a:rPr lang="en-US" sz="1800" b="1">
                <a:sym typeface="+mn-ea"/>
              </a:rPr>
              <a:t>97</a:t>
            </a:r>
            <a:endParaRPr lang="en-US" sz="1800" b="1"/>
          </a:p>
          <a:p>
            <a:pPr marL="0" indent="0">
              <a:buNone/>
            </a:pPr>
            <a:endParaRPr lang="en-US" sz="1800"/>
          </a:p>
          <a:p>
            <a:r>
              <a:rPr lang="en-US" sz="1800"/>
              <a:t>When we gave the value 'a' to the variable 'ch', the ASCII code (97) of 'a' gets stored in ch. So, %d displayed its integer value i.e., ASCII value and %c displayed its character value.</a:t>
            </a:r>
            <a:endParaRPr lang="en-US" sz="1800"/>
          </a:p>
          <a:p>
            <a:endParaRPr lang="en-US" sz="1800"/>
          </a:p>
          <a:p>
            <a:endParaRPr lang="en-US" sz="18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p:txBody>
          <a:bodyPr/>
          <a:p>
            <a:pPr marL="0" indent="0">
              <a:buNone/>
            </a:pPr>
            <a:r>
              <a:rPr lang="en-US"/>
              <a:t>  </a:t>
            </a:r>
            <a:endParaRPr lang="en-US"/>
          </a:p>
          <a:p>
            <a:pPr marL="0" indent="0">
              <a:buNone/>
            </a:pPr>
            <a:r>
              <a:rPr lang="en-US"/>
              <a:t>128</a:t>
            </a:r>
            <a:endParaRPr lang="en-US"/>
          </a:p>
          <a:p>
            <a:pPr marL="0" indent="0">
              <a:buNone/>
            </a:pPr>
            <a:r>
              <a:rPr lang="en-US"/>
              <a:t>  +</a:t>
            </a:r>
            <a:endParaRPr lang="en-US"/>
          </a:p>
          <a:p>
            <a:pPr marL="0" indent="0">
              <a:buNone/>
            </a:pPr>
            <a:r>
              <a:rPr lang="en-US"/>
              <a:t>127</a:t>
            </a:r>
            <a:endParaRPr lang="en-US"/>
          </a:p>
          <a:p>
            <a:pPr marL="0" indent="0">
              <a:buNone/>
            </a:pPr>
            <a:r>
              <a:rPr lang="en-US"/>
              <a:t>------</a:t>
            </a:r>
            <a:endParaRPr lang="en-US"/>
          </a:p>
          <a:p>
            <a:pPr marL="0" indent="0">
              <a:buNone/>
            </a:pPr>
            <a:r>
              <a:rPr lang="en-US"/>
              <a:t>255    (unsigned takes only positive values.)</a:t>
            </a:r>
            <a:endParaRPr lang="en-US"/>
          </a:p>
          <a:p>
            <a:pPr marL="0" indent="0">
              <a:buNone/>
            </a:pPr>
            <a:r>
              <a:rPr lang="en-US"/>
              <a:t>-------</a:t>
            </a:r>
            <a:endParaRPr lang="en-US"/>
          </a:p>
        </p:txBody>
      </p:sp>
      <p:graphicFrame>
        <p:nvGraphicFramePr>
          <p:cNvPr id="5" name="Content Placeholder 4"/>
          <p:cNvGraphicFramePr>
            <a:graphicFrameLocks noChangeAspect="1"/>
          </p:cNvGraphicFramePr>
          <p:nvPr>
            <p:ph sz="half" idx="1"/>
          </p:nvPr>
        </p:nvGraphicFramePr>
        <p:xfrm>
          <a:off x="198120" y="347980"/>
          <a:ext cx="4032250" cy="1728470"/>
        </p:xfrm>
        <a:graphic>
          <a:graphicData uri="http://schemas.openxmlformats.org/presentationml/2006/ole">
            <mc:AlternateContent xmlns:mc="http://schemas.openxmlformats.org/markup-compatibility/2006">
              <mc:Choice xmlns:v="urn:schemas-microsoft-com:vml" Requires="v">
                <p:oleObj spid="_x0000_s6" name="" r:id="rId1" imgW="4213860" imgH="1805940" progId="Paint.Picture">
                  <p:embed/>
                </p:oleObj>
              </mc:Choice>
              <mc:Fallback>
                <p:oleObj name="" r:id="rId1" imgW="4213860" imgH="1805940" progId="Paint.Picture">
                  <p:embed/>
                  <p:pic>
                    <p:nvPicPr>
                      <p:cNvPr id="0" name="Picture 5"/>
                      <p:cNvPicPr/>
                      <p:nvPr/>
                    </p:nvPicPr>
                    <p:blipFill>
                      <a:blip r:embed="rId2"/>
                      <a:stretch>
                        <a:fillRect/>
                      </a:stretch>
                    </p:blipFill>
                    <p:spPr>
                      <a:xfrm>
                        <a:off x="198120" y="347980"/>
                        <a:ext cx="4032250" cy="1728470"/>
                      </a:xfrm>
                      <a:prstGeom prst="rect">
                        <a:avLst/>
                      </a:prstGeom>
                    </p:spPr>
                  </p:pic>
                </p:oleObj>
              </mc:Fallback>
            </mc:AlternateContent>
          </a:graphicData>
        </a:graphic>
      </p:graphicFrame>
      <p:sp>
        <p:nvSpPr>
          <p:cNvPr id="7" name="Text Box 6"/>
          <p:cNvSpPr txBox="1"/>
          <p:nvPr/>
        </p:nvSpPr>
        <p:spPr>
          <a:xfrm>
            <a:off x="6059805" y="2076450"/>
            <a:ext cx="2540000" cy="922020"/>
          </a:xfrm>
          <a:prstGeom prst="rect">
            <a:avLst/>
          </a:prstGeom>
          <a:noFill/>
        </p:spPr>
        <p:txBody>
          <a:bodyPr wrap="square" rtlCol="0" anchor="t">
            <a:spAutoFit/>
          </a:bodyPr>
          <a:p>
            <a:r>
              <a:rPr lang="en-US"/>
              <a:t>The basic instruction length is either 2 or 4 bytes.</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7743190" cy="4526280"/>
          </a:xfrm>
        </p:spPr>
        <p:txBody>
          <a:bodyPr/>
          <a:p>
            <a:r>
              <a:rPr lang="en-US"/>
              <a:t>If you need to use a large number, you can use </a:t>
            </a:r>
            <a:r>
              <a:rPr lang="en-US" b="1"/>
              <a:t>long</a:t>
            </a:r>
            <a:endParaRPr lang="en-US" b="1"/>
          </a:p>
          <a:p>
            <a:r>
              <a:rPr lang="en-US" b="1"/>
              <a:t>If you are sure, only a small integer ([−32,767, +32,767] range) will be used, you can use short.</a:t>
            </a:r>
            <a:endParaRPr lang="en-US" b="1"/>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387985" y="1536065"/>
          <a:ext cx="8432165" cy="4572000"/>
        </p:xfrm>
        <a:graphic>
          <a:graphicData uri="http://schemas.openxmlformats.org/presentationml/2006/ole">
            <mc:AlternateContent xmlns:mc="http://schemas.openxmlformats.org/markup-compatibility/2006">
              <mc:Choice xmlns:v="urn:schemas-microsoft-com:vml" Requires="v">
                <p:oleObj spid="_x0000_s6" name="" r:id="rId1" imgW="6667500" imgH="3108960" progId="Paint.Picture">
                  <p:embed/>
                </p:oleObj>
              </mc:Choice>
              <mc:Fallback>
                <p:oleObj name="" r:id="rId1" imgW="6667500" imgH="3108960" progId="Paint.Picture">
                  <p:embed/>
                  <p:pic>
                    <p:nvPicPr>
                      <p:cNvPr id="0" name="Picture 5"/>
                      <p:cNvPicPr/>
                      <p:nvPr/>
                    </p:nvPicPr>
                    <p:blipFill>
                      <a:blip r:embed="rId2"/>
                      <a:stretch>
                        <a:fillRect/>
                      </a:stretch>
                    </p:blipFill>
                    <p:spPr>
                      <a:xfrm>
                        <a:off x="387985" y="1536065"/>
                        <a:ext cx="8432165" cy="4572000"/>
                      </a:xfrm>
                      <a:prstGeom prst="rect">
                        <a:avLst/>
                      </a:prstGeom>
                    </p:spPr>
                  </p:pic>
                </p:oleObj>
              </mc:Fallback>
            </mc:AlternateContent>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457200" y="997585"/>
          <a:ext cx="8483600" cy="5306060"/>
        </p:xfrm>
        <a:graphic>
          <a:graphicData uri="http://schemas.openxmlformats.org/presentationml/2006/ole">
            <mc:AlternateContent xmlns:mc="http://schemas.openxmlformats.org/markup-compatibility/2006">
              <mc:Choice xmlns:v="urn:schemas-microsoft-com:vml" Requires="v">
                <p:oleObj spid="_x0000_s6" name="" r:id="rId1" imgW="6339840" imgH="3832860" progId="Paint.Picture">
                  <p:embed/>
                </p:oleObj>
              </mc:Choice>
              <mc:Fallback>
                <p:oleObj name="" r:id="rId1" imgW="6339840" imgH="3832860" progId="Paint.Picture">
                  <p:embed/>
                  <p:pic>
                    <p:nvPicPr>
                      <p:cNvPr id="0" name="Picture 5"/>
                      <p:cNvPicPr/>
                      <p:nvPr/>
                    </p:nvPicPr>
                    <p:blipFill>
                      <a:blip r:embed="rId2"/>
                      <a:stretch>
                        <a:fillRect/>
                      </a:stretch>
                    </p:blipFill>
                    <p:spPr>
                      <a:xfrm>
                        <a:off x="457200" y="997585"/>
                        <a:ext cx="8483600" cy="5306060"/>
                      </a:xfrm>
                      <a:prstGeom prst="rect">
                        <a:avLst/>
                      </a:prstGeom>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Content Placeholder 6"/>
          <p:cNvGraphicFramePr>
            <a:graphicFrameLocks noChangeAspect="1"/>
          </p:cNvGraphicFramePr>
          <p:nvPr>
            <p:ph sz="half" idx="1"/>
          </p:nvPr>
        </p:nvGraphicFramePr>
        <p:xfrm>
          <a:off x="459105" y="883285"/>
          <a:ext cx="8350250" cy="5642610"/>
        </p:xfrm>
        <a:graphic>
          <a:graphicData uri="http://schemas.openxmlformats.org/presentationml/2006/ole">
            <mc:AlternateContent xmlns:mc="http://schemas.openxmlformats.org/markup-compatibility/2006">
              <mc:Choice xmlns:v="urn:schemas-microsoft-com:vml" Requires="v">
                <p:oleObj spid="_x0000_s8" name="" r:id="rId1" imgW="2659380" imgH="1737360" progId="Paint.Picture">
                  <p:embed/>
                </p:oleObj>
              </mc:Choice>
              <mc:Fallback>
                <p:oleObj name="" r:id="rId1" imgW="2659380" imgH="1737360" progId="Paint.Picture">
                  <p:embed/>
                  <p:pic>
                    <p:nvPicPr>
                      <p:cNvPr id="0" name="Picture 7"/>
                      <p:cNvPicPr/>
                      <p:nvPr/>
                    </p:nvPicPr>
                    <p:blipFill>
                      <a:blip r:embed="rId2"/>
                      <a:stretch>
                        <a:fillRect/>
                      </a:stretch>
                    </p:blipFill>
                    <p:spPr>
                      <a:xfrm>
                        <a:off x="459105" y="883285"/>
                        <a:ext cx="8350250" cy="564261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Hospitals</a:t>
            </a:r>
            <a:endParaRPr lang="en-US"/>
          </a:p>
        </p:txBody>
      </p:sp>
      <p:sp>
        <p:nvSpPr>
          <p:cNvPr id="3" name="Content Placeholder 2"/>
          <p:cNvSpPr>
            <a:spLocks noGrp="1"/>
          </p:cNvSpPr>
          <p:nvPr>
            <p:ph sz="half" idx="1"/>
          </p:nvPr>
        </p:nvSpPr>
        <p:spPr>
          <a:xfrm>
            <a:off x="457200" y="1600200"/>
            <a:ext cx="8484235" cy="4526280"/>
          </a:xfrm>
        </p:spPr>
        <p:txBody>
          <a:bodyPr/>
          <a:p>
            <a:r>
              <a:rPr lang="en-US" sz="1800"/>
              <a:t>Hospitals can create a database of a patient with their treatment records.</a:t>
            </a:r>
            <a:endParaRPr lang="en-US" sz="1800"/>
          </a:p>
          <a:p>
            <a:pPr marL="0" indent="0">
              <a:buNone/>
            </a:pPr>
            <a:endParaRPr lang="en-US" sz="1800"/>
          </a:p>
          <a:p>
            <a:r>
              <a:rPr lang="en-US" sz="1800"/>
              <a:t>The use of computer and its application in hospitals are such as to do the research on diseases, blood test, and  brain testing, and body scanning, etc.</a:t>
            </a:r>
            <a:endParaRPr lang="en-US" sz="1800"/>
          </a:p>
          <a:p>
            <a:pPr marL="0" indent="0">
              <a:buNone/>
            </a:pPr>
            <a:endParaRPr lang="en-US" sz="1800"/>
          </a:p>
          <a:p>
            <a:r>
              <a:rPr lang="en-US" sz="1800"/>
              <a:t>For example in ICU (Intensive Care Unit) chamber in hospital, computer keeps track of each and everything going inside the patient's body such as blood pressure and Heartbeat etc.</a:t>
            </a:r>
            <a:endParaRPr lang="en-US" sz="1800"/>
          </a:p>
          <a:p>
            <a:endParaRPr lang="en-US" sz="1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Escape Sequences</a:t>
            </a:r>
            <a:endParaRPr lang="en-US"/>
          </a:p>
        </p:txBody>
      </p:sp>
      <p:pic>
        <p:nvPicPr>
          <p:cNvPr id="5" name="Content Placeholder 4"/>
          <p:cNvPicPr>
            <a:picLocks noChangeAspect="1"/>
          </p:cNvPicPr>
          <p:nvPr>
            <p:ph sz="half" idx="1"/>
          </p:nvPr>
        </p:nvPicPr>
        <p:blipFill>
          <a:blip r:embed="rId1"/>
          <a:stretch>
            <a:fillRect/>
          </a:stretch>
        </p:blipFill>
        <p:spPr>
          <a:xfrm>
            <a:off x="567690" y="1706880"/>
            <a:ext cx="7714615" cy="507047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Operators</a:t>
            </a:r>
            <a:endParaRPr lang="en-US" b="1"/>
          </a:p>
        </p:txBody>
      </p:sp>
      <p:sp>
        <p:nvSpPr>
          <p:cNvPr id="3" name="Content Placeholder 2"/>
          <p:cNvSpPr>
            <a:spLocks noGrp="1"/>
          </p:cNvSpPr>
          <p:nvPr>
            <p:ph sz="half" idx="1"/>
          </p:nvPr>
        </p:nvSpPr>
        <p:spPr/>
        <p:txBody>
          <a:bodyPr/>
          <a:p>
            <a:r>
              <a:rPr lang="en-US"/>
              <a:t>An operator is a symbol that operates on a value or a variable. For example: + is an operator to perform addition.</a:t>
            </a:r>
            <a:endParaRPr lang="en-US"/>
          </a:p>
        </p:txBody>
      </p:sp>
      <p:pic>
        <p:nvPicPr>
          <p:cNvPr id="5" name="Content Placeholder 4"/>
          <p:cNvPicPr>
            <a:picLocks noChangeAspect="1"/>
          </p:cNvPicPr>
          <p:nvPr>
            <p:ph sz="half" idx="2"/>
          </p:nvPr>
        </p:nvPicPr>
        <p:blipFill>
          <a:blip r:embed="rId1"/>
          <a:stretch>
            <a:fillRect/>
          </a:stretch>
        </p:blipFill>
        <p:spPr>
          <a:xfrm>
            <a:off x="4528781" y="1839873"/>
            <a:ext cx="3411855" cy="293751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485900" y="1506379"/>
            <a:ext cx="6106001" cy="300418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334453"/>
          <a:ext cx="7232809" cy="4500086"/>
        </p:xfrm>
        <a:graphic>
          <a:graphicData uri="http://schemas.openxmlformats.org/presentationml/2006/ole">
            <mc:AlternateContent xmlns:mc="http://schemas.openxmlformats.org/markup-compatibility/2006">
              <mc:Choice xmlns:v="urn:schemas-microsoft-com:vml" Requires="v">
                <p:oleObj spid="_x0000_s6" name="" r:id="rId1" imgW="7658100" imgH="5120640" progId="Paint.Picture">
                  <p:embed/>
                </p:oleObj>
              </mc:Choice>
              <mc:Fallback>
                <p:oleObj name="" r:id="rId1" imgW="7658100" imgH="5120640" progId="Paint.Picture">
                  <p:embed/>
                  <p:pic>
                    <p:nvPicPr>
                      <p:cNvPr id="0" name="Picture 5"/>
                      <p:cNvPicPr/>
                      <p:nvPr/>
                    </p:nvPicPr>
                    <p:blipFill>
                      <a:blip r:embed="rId2"/>
                      <a:stretch>
                        <a:fillRect/>
                      </a:stretch>
                    </p:blipFill>
                    <p:spPr>
                      <a:xfrm>
                        <a:off x="628650" y="1334453"/>
                        <a:ext cx="7232809" cy="4500086"/>
                      </a:xfrm>
                      <a:prstGeom prst="rect">
                        <a:avLst/>
                      </a:prstGeom>
                    </p:spPr>
                  </p:pic>
                </p:oleObj>
              </mc:Fallback>
            </mc:AlternateContent>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505903" y="1455896"/>
          <a:ext cx="6071711" cy="4151471"/>
        </p:xfrm>
        <a:graphic>
          <a:graphicData uri="http://schemas.openxmlformats.org/presentationml/2006/ole">
            <mc:AlternateContent xmlns:mc="http://schemas.openxmlformats.org/markup-compatibility/2006">
              <mc:Choice xmlns:v="urn:schemas-microsoft-com:vml" Requires="v">
                <p:oleObj spid="_x0000_s6" name="" r:id="rId1" imgW="3977640" imgH="3055620" progId="Paint.Picture">
                  <p:embed/>
                </p:oleObj>
              </mc:Choice>
              <mc:Fallback>
                <p:oleObj name="" r:id="rId1" imgW="3977640" imgH="3055620" progId="Paint.Picture">
                  <p:embed/>
                  <p:pic>
                    <p:nvPicPr>
                      <p:cNvPr id="0" name="Picture 5"/>
                      <p:cNvPicPr/>
                      <p:nvPr/>
                    </p:nvPicPr>
                    <p:blipFill>
                      <a:blip r:embed="rId2"/>
                      <a:stretch>
                        <a:fillRect/>
                      </a:stretch>
                    </p:blipFill>
                    <p:spPr>
                      <a:xfrm>
                        <a:off x="1505903" y="1455896"/>
                        <a:ext cx="6071711" cy="4151471"/>
                      </a:xfrm>
                      <a:prstGeom prst="rect">
                        <a:avLst/>
                      </a:prstGeom>
                    </p:spPr>
                  </p:pic>
                </p:oleObj>
              </mc:Fallback>
            </mc:AlternateContent>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82466" y="2226469"/>
          <a:ext cx="3778091" cy="3263741"/>
        </p:xfrm>
        <a:graphic>
          <a:graphicData uri="http://schemas.openxmlformats.org/presentationml/2006/ole">
            <mc:AlternateContent xmlns:mc="http://schemas.openxmlformats.org/markup-compatibility/2006">
              <mc:Choice xmlns:v="urn:schemas-microsoft-com:vml" Requires="v">
                <p:oleObj spid="_x0000_s6" name="" r:id="rId1" imgW="6096000" imgH="5265420" progId="Paint.Picture">
                  <p:embed/>
                </p:oleObj>
              </mc:Choice>
              <mc:Fallback>
                <p:oleObj name="" r:id="rId1" imgW="6096000" imgH="5265420" progId="Paint.Picture">
                  <p:embed/>
                  <p:pic>
                    <p:nvPicPr>
                      <p:cNvPr id="0" name="Picture 5"/>
                      <p:cNvPicPr/>
                      <p:nvPr/>
                    </p:nvPicPr>
                    <p:blipFill>
                      <a:blip r:embed="rId2"/>
                      <a:stretch>
                        <a:fillRect/>
                      </a:stretch>
                    </p:blipFill>
                    <p:spPr>
                      <a:xfrm>
                        <a:off x="682466" y="2226469"/>
                        <a:ext cx="3778091" cy="3263741"/>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5823109" y="3103721"/>
          <a:ext cx="1497330" cy="1508760"/>
        </p:xfrm>
        <a:graphic>
          <a:graphicData uri="http://schemas.openxmlformats.org/presentationml/2006/ole">
            <mc:AlternateContent xmlns:mc="http://schemas.openxmlformats.org/markup-compatibility/2006">
              <mc:Choice xmlns:v="urn:schemas-microsoft-com:vml" Requires="v">
                <p:oleObj spid="_x0000_s8" name="" r:id="rId3" imgW="1996440" imgH="2011680" progId="Paint.Picture">
                  <p:embed/>
                </p:oleObj>
              </mc:Choice>
              <mc:Fallback>
                <p:oleObj name="" r:id="rId3" imgW="1996440" imgH="2011680" progId="Paint.Picture">
                  <p:embed/>
                  <p:pic>
                    <p:nvPicPr>
                      <p:cNvPr id="0" name="Picture 7"/>
                      <p:cNvPicPr/>
                      <p:nvPr/>
                    </p:nvPicPr>
                    <p:blipFill>
                      <a:blip r:embed="rId4"/>
                      <a:stretch>
                        <a:fillRect/>
                      </a:stretch>
                    </p:blipFill>
                    <p:spPr>
                      <a:xfrm>
                        <a:off x="5823109" y="3103721"/>
                        <a:ext cx="1497330" cy="1508760"/>
                      </a:xfrm>
                      <a:prstGeom prst="rect">
                        <a:avLst/>
                      </a:prstGeom>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500188" y="1520190"/>
          <a:ext cx="5583555" cy="3434239"/>
        </p:xfrm>
        <a:graphic>
          <a:graphicData uri="http://schemas.openxmlformats.org/presentationml/2006/ole">
            <mc:AlternateContent xmlns:mc="http://schemas.openxmlformats.org/markup-compatibility/2006">
              <mc:Choice xmlns:v="urn:schemas-microsoft-com:vml" Requires="v">
                <p:oleObj spid="_x0000_s6" name="" r:id="rId1" imgW="3992880" imgH="3200400" progId="Paint.Picture">
                  <p:embed/>
                </p:oleObj>
              </mc:Choice>
              <mc:Fallback>
                <p:oleObj name="" r:id="rId1" imgW="3992880" imgH="3200400" progId="Paint.Picture">
                  <p:embed/>
                  <p:pic>
                    <p:nvPicPr>
                      <p:cNvPr id="0" name="Picture 5"/>
                      <p:cNvPicPr/>
                      <p:nvPr/>
                    </p:nvPicPr>
                    <p:blipFill>
                      <a:blip r:embed="rId2"/>
                      <a:stretch>
                        <a:fillRect/>
                      </a:stretch>
                    </p:blipFill>
                    <p:spPr>
                      <a:xfrm>
                        <a:off x="1500188" y="1520190"/>
                        <a:ext cx="5583555" cy="3434239"/>
                      </a:xfrm>
                      <a:prstGeom prst="rect">
                        <a:avLst/>
                      </a:prstGeom>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474946"/>
          <a:ext cx="5544026" cy="3282315"/>
        </p:xfrm>
        <a:graphic>
          <a:graphicData uri="http://schemas.openxmlformats.org/presentationml/2006/ole">
            <mc:AlternateContent xmlns:mc="http://schemas.openxmlformats.org/markup-compatibility/2006">
              <mc:Choice xmlns:v="urn:schemas-microsoft-com:vml" Requires="v">
                <p:oleObj spid="_x0000_s6" name="" r:id="rId1" imgW="4503420" imgH="2987040" progId="Paint.Picture">
                  <p:embed/>
                </p:oleObj>
              </mc:Choice>
              <mc:Fallback>
                <p:oleObj name="" r:id="rId1" imgW="4503420" imgH="2987040" progId="Paint.Picture">
                  <p:embed/>
                  <p:pic>
                    <p:nvPicPr>
                      <p:cNvPr id="0" name="Picture 5"/>
                      <p:cNvPicPr/>
                      <p:nvPr/>
                    </p:nvPicPr>
                    <p:blipFill>
                      <a:blip r:embed="rId2"/>
                      <a:stretch>
                        <a:fillRect/>
                      </a:stretch>
                    </p:blipFill>
                    <p:spPr>
                      <a:xfrm>
                        <a:off x="1485900" y="1474946"/>
                        <a:ext cx="5544026" cy="3282315"/>
                      </a:xfrm>
                      <a:prstGeom prst="rect">
                        <a:avLst/>
                      </a:prstGeom>
                    </p:spPr>
                  </p:pic>
                </p:oleObj>
              </mc:Fallback>
            </mc:AlternateContent>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485900" y="1319213"/>
            <a:ext cx="6369844" cy="451675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post increment &amp; pre increment</a:t>
            </a:r>
            <a:endParaRPr lang="en-US"/>
          </a:p>
        </p:txBody>
      </p:sp>
      <p:sp>
        <p:nvSpPr>
          <p:cNvPr id="3" name="Content Placeholder 2"/>
          <p:cNvSpPr>
            <a:spLocks noGrp="1"/>
          </p:cNvSpPr>
          <p:nvPr>
            <p:ph sz="half" idx="1"/>
          </p:nvPr>
        </p:nvSpPr>
        <p:spPr/>
        <p:txBody>
          <a:bodyPr/>
          <a:p>
            <a:r>
              <a:rPr lang="en-US"/>
              <a:t>a=5;</a:t>
            </a:r>
            <a:endParaRPr lang="en-US"/>
          </a:p>
          <a:p>
            <a:r>
              <a:rPr lang="en-US"/>
              <a:t>b=a++;</a:t>
            </a:r>
            <a:endParaRPr lang="en-US"/>
          </a:p>
          <a:p>
            <a:r>
              <a:rPr lang="en-US"/>
              <a:t>a=6</a:t>
            </a:r>
            <a:endParaRPr lang="en-US"/>
          </a:p>
          <a:p>
            <a:r>
              <a:rPr lang="en-US"/>
              <a:t>b=5</a:t>
            </a:r>
            <a:endParaRPr lang="en-US"/>
          </a:p>
        </p:txBody>
      </p:sp>
      <p:sp>
        <p:nvSpPr>
          <p:cNvPr id="4" name="Content Placeholder 3"/>
          <p:cNvSpPr>
            <a:spLocks noGrp="1"/>
          </p:cNvSpPr>
          <p:nvPr>
            <p:ph sz="half" idx="2"/>
          </p:nvPr>
        </p:nvSpPr>
        <p:spPr/>
        <p:txBody>
          <a:bodyPr/>
          <a:p>
            <a:r>
              <a:rPr lang="en-US"/>
              <a:t>a=5;</a:t>
            </a:r>
            <a:endParaRPr lang="en-US"/>
          </a:p>
          <a:p>
            <a:r>
              <a:rPr lang="en-US"/>
              <a:t>b= ++a;</a:t>
            </a:r>
            <a:endParaRPr lang="en-US"/>
          </a:p>
          <a:p>
            <a:r>
              <a:rPr lang="en-US"/>
              <a:t>a=6</a:t>
            </a:r>
            <a:endParaRPr lang="en-US"/>
          </a:p>
          <a:p>
            <a:r>
              <a:rPr lang="en-US"/>
              <a:t>b=6</a:t>
            </a:r>
            <a:endParaRPr 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Book Publishing</a:t>
            </a:r>
            <a:endParaRPr lang="en-US" b="1"/>
          </a:p>
        </p:txBody>
      </p:sp>
      <p:sp>
        <p:nvSpPr>
          <p:cNvPr id="3" name="Content Placeholder 2"/>
          <p:cNvSpPr>
            <a:spLocks noGrp="1"/>
          </p:cNvSpPr>
          <p:nvPr>
            <p:ph sz="half" idx="1"/>
          </p:nvPr>
        </p:nvSpPr>
        <p:spPr>
          <a:xfrm>
            <a:off x="457200" y="1600200"/>
            <a:ext cx="8399780" cy="4526280"/>
          </a:xfrm>
        </p:spPr>
        <p:txBody>
          <a:bodyPr/>
          <a:p>
            <a:pPr marL="0" indent="0">
              <a:buNone/>
            </a:pPr>
            <a:endParaRPr lang="en-US" sz="1800"/>
          </a:p>
          <a:p>
            <a:r>
              <a:rPr lang="en-US" sz="1800"/>
              <a:t>Book publishing becomes an easy task with the use of computer.</a:t>
            </a:r>
            <a:endParaRPr lang="en-US" sz="1800"/>
          </a:p>
          <a:p>
            <a:endParaRPr lang="en-US" sz="1800"/>
          </a:p>
          <a:p>
            <a:r>
              <a:rPr lang="en-US" sz="1800"/>
              <a:t>Book publishers are now using DTP (Desktop publishing) software like MS-Word to publish their books.</a:t>
            </a:r>
            <a:endParaRPr lang="en-US" sz="18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post decrement &amp; pre decrement</a:t>
            </a:r>
            <a:br>
              <a:rPr lang="en-US"/>
            </a:br>
            <a:endParaRPr lang="en-US"/>
          </a:p>
        </p:txBody>
      </p:sp>
      <p:sp>
        <p:nvSpPr>
          <p:cNvPr id="3" name="Content Placeholder 2"/>
          <p:cNvSpPr>
            <a:spLocks noGrp="1"/>
          </p:cNvSpPr>
          <p:nvPr>
            <p:ph sz="half" idx="1"/>
          </p:nvPr>
        </p:nvSpPr>
        <p:spPr/>
        <p:txBody>
          <a:bodyPr/>
          <a:p>
            <a:r>
              <a:rPr lang="en-US">
                <a:sym typeface="+mn-ea"/>
              </a:rPr>
              <a:t>a=5;</a:t>
            </a:r>
            <a:endParaRPr lang="en-US"/>
          </a:p>
          <a:p>
            <a:r>
              <a:rPr lang="en-US">
                <a:sym typeface="+mn-ea"/>
              </a:rPr>
              <a:t>b=a--;</a:t>
            </a:r>
            <a:endParaRPr lang="en-US"/>
          </a:p>
          <a:p>
            <a:r>
              <a:rPr lang="en-US">
                <a:sym typeface="+mn-ea"/>
              </a:rPr>
              <a:t>a=4</a:t>
            </a:r>
            <a:endParaRPr lang="en-US"/>
          </a:p>
          <a:p>
            <a:r>
              <a:rPr lang="en-US">
                <a:sym typeface="+mn-ea"/>
              </a:rPr>
              <a:t>b=5</a:t>
            </a:r>
            <a:endParaRPr lang="en-US"/>
          </a:p>
          <a:p>
            <a:endParaRPr lang="en-US"/>
          </a:p>
        </p:txBody>
      </p:sp>
      <p:sp>
        <p:nvSpPr>
          <p:cNvPr id="4" name="Content Placeholder 3"/>
          <p:cNvSpPr>
            <a:spLocks noGrp="1"/>
          </p:cNvSpPr>
          <p:nvPr>
            <p:ph sz="half" idx="2"/>
          </p:nvPr>
        </p:nvSpPr>
        <p:spPr/>
        <p:txBody>
          <a:bodyPr/>
          <a:p>
            <a:r>
              <a:rPr lang="en-US">
                <a:sym typeface="+mn-ea"/>
              </a:rPr>
              <a:t>a=5;</a:t>
            </a:r>
            <a:endParaRPr lang="en-US"/>
          </a:p>
          <a:p>
            <a:r>
              <a:rPr lang="en-US">
                <a:sym typeface="+mn-ea"/>
              </a:rPr>
              <a:t>b=--a;</a:t>
            </a:r>
            <a:endParaRPr lang="en-US"/>
          </a:p>
          <a:p>
            <a:r>
              <a:rPr lang="en-US">
                <a:sym typeface="+mn-ea"/>
              </a:rPr>
              <a:t>a=4</a:t>
            </a:r>
            <a:endParaRPr lang="en-US"/>
          </a:p>
          <a:p>
            <a:r>
              <a:rPr lang="en-US">
                <a:sym typeface="+mn-ea"/>
              </a:rPr>
              <a:t>b=4</a:t>
            </a:r>
            <a:endParaRPr lang="en-US"/>
          </a:p>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82391" y="2023110"/>
          <a:ext cx="4414838" cy="2529364"/>
        </p:xfrm>
        <a:graphic>
          <a:graphicData uri="http://schemas.openxmlformats.org/presentationml/2006/ole">
            <mc:AlternateContent xmlns:mc="http://schemas.openxmlformats.org/markup-compatibility/2006">
              <mc:Choice xmlns:v="urn:schemas-microsoft-com:vml" Requires="v">
                <p:oleObj spid="_x0000_s6" name="" r:id="rId1" imgW="4427220" imgH="1851660" progId="Paint.Picture">
                  <p:embed/>
                </p:oleObj>
              </mc:Choice>
              <mc:Fallback>
                <p:oleObj name="" r:id="rId1" imgW="4427220" imgH="1851660" progId="Paint.Picture">
                  <p:embed/>
                  <p:pic>
                    <p:nvPicPr>
                      <p:cNvPr id="0" name="Picture 5"/>
                      <p:cNvPicPr/>
                      <p:nvPr/>
                    </p:nvPicPr>
                    <p:blipFill>
                      <a:blip r:embed="rId2"/>
                      <a:stretch>
                        <a:fillRect/>
                      </a:stretch>
                    </p:blipFill>
                    <p:spPr>
                      <a:xfrm>
                        <a:off x="82391" y="2023110"/>
                        <a:ext cx="4414838" cy="2529364"/>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4750118" y="2601278"/>
          <a:ext cx="4099084" cy="1539716"/>
        </p:xfrm>
        <a:graphic>
          <a:graphicData uri="http://schemas.openxmlformats.org/presentationml/2006/ole">
            <mc:AlternateContent xmlns:mc="http://schemas.openxmlformats.org/markup-compatibility/2006">
              <mc:Choice xmlns:v="urn:schemas-microsoft-com:vml" Requires="v">
                <p:oleObj spid="_x0000_s8" name="" r:id="rId3" imgW="2545080" imgH="754380" progId="Paint.Picture">
                  <p:embed/>
                </p:oleObj>
              </mc:Choice>
              <mc:Fallback>
                <p:oleObj name="" r:id="rId3" imgW="2545080" imgH="754380" progId="Paint.Picture">
                  <p:embed/>
                  <p:pic>
                    <p:nvPicPr>
                      <p:cNvPr id="0" name="Picture 7"/>
                      <p:cNvPicPr/>
                      <p:nvPr/>
                    </p:nvPicPr>
                    <p:blipFill>
                      <a:blip r:embed="rId4"/>
                      <a:stretch>
                        <a:fillRect/>
                      </a:stretch>
                    </p:blipFill>
                    <p:spPr>
                      <a:xfrm>
                        <a:off x="4750118" y="2601278"/>
                        <a:ext cx="4099084" cy="1539716"/>
                      </a:xfrm>
                      <a:prstGeom prst="rect">
                        <a:avLst/>
                      </a:prstGeom>
                    </p:spPr>
                  </p:pic>
                </p:oleObj>
              </mc:Fallback>
            </mc:AlternateContent>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534478" y="1559719"/>
            <a:ext cx="6319838" cy="3876199"/>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823085" y="1956911"/>
            <a:ext cx="5506879" cy="3546158"/>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Content Placeholder 8"/>
          <p:cNvGraphicFramePr>
            <a:graphicFrameLocks noChangeAspect="1"/>
          </p:cNvGraphicFramePr>
          <p:nvPr>
            <p:ph sz="half" idx="1"/>
          </p:nvPr>
        </p:nvGraphicFramePr>
        <p:xfrm>
          <a:off x="108585" y="1087279"/>
          <a:ext cx="8853011" cy="4818698"/>
        </p:xfrm>
        <a:graphic>
          <a:graphicData uri="http://schemas.openxmlformats.org/presentationml/2006/ole">
            <mc:AlternateContent xmlns:mc="http://schemas.openxmlformats.org/markup-compatibility/2006">
              <mc:Choice xmlns:v="urn:schemas-microsoft-com:vml" Requires="v">
                <p:oleObj spid="_x0000_s10" name="" r:id="rId1" imgW="9502140" imgH="5753100" progId="Paint.Picture">
                  <p:embed/>
                </p:oleObj>
              </mc:Choice>
              <mc:Fallback>
                <p:oleObj name="" r:id="rId1" imgW="9502140" imgH="5753100" progId="Paint.Picture">
                  <p:embed/>
                  <p:pic>
                    <p:nvPicPr>
                      <p:cNvPr id="0" name="Picture 9"/>
                      <p:cNvPicPr/>
                      <p:nvPr/>
                    </p:nvPicPr>
                    <p:blipFill>
                      <a:blip r:embed="rId2"/>
                      <a:stretch>
                        <a:fillRect/>
                      </a:stretch>
                    </p:blipFill>
                    <p:spPr>
                      <a:xfrm>
                        <a:off x="108585" y="1087279"/>
                        <a:ext cx="8853011" cy="4818698"/>
                      </a:xfrm>
                      <a:prstGeom prst="rect">
                        <a:avLst/>
                      </a:prstGeom>
                    </p:spPr>
                  </p:pic>
                </p:oleObj>
              </mc:Fallback>
            </mc:AlternateContent>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208121" y="1015841"/>
          <a:ext cx="8764429" cy="2724626"/>
        </p:xfrm>
        <a:graphic>
          <a:graphicData uri="http://schemas.openxmlformats.org/presentationml/2006/ole">
            <mc:AlternateContent xmlns:mc="http://schemas.openxmlformats.org/markup-compatibility/2006">
              <mc:Choice xmlns:v="urn:schemas-microsoft-com:vml" Requires="v">
                <p:oleObj spid="_x0000_s6" name="" r:id="rId1" imgW="6027420" imgH="1463040" progId="Paint.Picture">
                  <p:embed/>
                </p:oleObj>
              </mc:Choice>
              <mc:Fallback>
                <p:oleObj name="" r:id="rId1" imgW="6027420" imgH="1463040" progId="Paint.Picture">
                  <p:embed/>
                  <p:pic>
                    <p:nvPicPr>
                      <p:cNvPr id="0" name="Picture 5"/>
                      <p:cNvPicPr/>
                      <p:nvPr/>
                    </p:nvPicPr>
                    <p:blipFill>
                      <a:blip r:embed="rId2"/>
                      <a:stretch>
                        <a:fillRect/>
                      </a:stretch>
                    </p:blipFill>
                    <p:spPr>
                      <a:xfrm>
                        <a:off x="208121" y="1015841"/>
                        <a:ext cx="8764429" cy="2724626"/>
                      </a:xfrm>
                      <a:prstGeom prst="rect">
                        <a:avLst/>
                      </a:prstGeom>
                    </p:spPr>
                  </p:pic>
                </p:oleObj>
              </mc:Fallback>
            </mc:AlternateContent>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707356" y="1077754"/>
          <a:ext cx="5410200" cy="4702969"/>
        </p:xfrm>
        <a:graphic>
          <a:graphicData uri="http://schemas.openxmlformats.org/presentationml/2006/ole">
            <mc:AlternateContent xmlns:mc="http://schemas.openxmlformats.org/markup-compatibility/2006">
              <mc:Choice xmlns:v="urn:schemas-microsoft-com:vml" Requires="v">
                <p:oleObj spid="_x0000_s6" name="" r:id="rId1" imgW="5516880" imgH="5715000" progId="Paint.Picture">
                  <p:embed/>
                </p:oleObj>
              </mc:Choice>
              <mc:Fallback>
                <p:oleObj name="" r:id="rId1" imgW="5516880" imgH="5715000" progId="Paint.Picture">
                  <p:embed/>
                  <p:pic>
                    <p:nvPicPr>
                      <p:cNvPr id="0" name="Picture 5"/>
                      <p:cNvPicPr/>
                      <p:nvPr/>
                    </p:nvPicPr>
                    <p:blipFill>
                      <a:blip r:embed="rId2"/>
                      <a:stretch>
                        <a:fillRect/>
                      </a:stretch>
                    </p:blipFill>
                    <p:spPr>
                      <a:xfrm>
                        <a:off x="1707356" y="1077754"/>
                        <a:ext cx="5410200" cy="4702969"/>
                      </a:xfrm>
                      <a:prstGeom prst="rect">
                        <a:avLst/>
                      </a:prstGeom>
                    </p:spPr>
                  </p:pic>
                </p:oleObj>
              </mc:Fallback>
            </mc:AlternateContent>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901190"/>
          <a:ext cx="5855970" cy="2464594"/>
        </p:xfrm>
        <a:graphic>
          <a:graphicData uri="http://schemas.openxmlformats.org/presentationml/2006/ole">
            <mc:AlternateContent xmlns:mc="http://schemas.openxmlformats.org/markup-compatibility/2006">
              <mc:Choice xmlns:v="urn:schemas-microsoft-com:vml" Requires="v">
                <p:oleObj spid="_x0000_s6" name="" r:id="rId1" imgW="5974080" imgH="2186940" progId="Paint.Picture">
                  <p:embed/>
                </p:oleObj>
              </mc:Choice>
              <mc:Fallback>
                <p:oleObj name="" r:id="rId1" imgW="5974080" imgH="2186940" progId="Paint.Picture">
                  <p:embed/>
                  <p:pic>
                    <p:nvPicPr>
                      <p:cNvPr id="0" name="Picture 5"/>
                      <p:cNvPicPr/>
                      <p:nvPr/>
                    </p:nvPicPr>
                    <p:blipFill>
                      <a:blip r:embed="rId2"/>
                      <a:stretch>
                        <a:fillRect/>
                      </a:stretch>
                    </p:blipFill>
                    <p:spPr>
                      <a:xfrm>
                        <a:off x="1485900" y="1901190"/>
                        <a:ext cx="5855970" cy="2464594"/>
                      </a:xfrm>
                      <a:prstGeom prst="rect">
                        <a:avLst/>
                      </a:prstGeom>
                    </p:spPr>
                  </p:pic>
                </p:oleObj>
              </mc:Fallback>
            </mc:AlternateContent>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16205" y="1005840"/>
          <a:ext cx="8784431" cy="4876800"/>
        </p:xfrm>
        <a:graphic>
          <a:graphicData uri="http://schemas.openxmlformats.org/presentationml/2006/ole">
            <mc:AlternateContent xmlns:mc="http://schemas.openxmlformats.org/markup-compatibility/2006">
              <mc:Choice xmlns:v="urn:schemas-microsoft-com:vml" Requires="v">
                <p:oleObj spid="_x0000_s6" name="" r:id="rId1" imgW="8267700" imgH="6073140" progId="Paint.Picture">
                  <p:embed/>
                </p:oleObj>
              </mc:Choice>
              <mc:Fallback>
                <p:oleObj name="" r:id="rId1" imgW="8267700" imgH="6073140" progId="Paint.Picture">
                  <p:embed/>
                  <p:pic>
                    <p:nvPicPr>
                      <p:cNvPr id="0" name="Picture 5"/>
                      <p:cNvPicPr/>
                      <p:nvPr/>
                    </p:nvPicPr>
                    <p:blipFill>
                      <a:blip r:embed="rId2"/>
                      <a:stretch>
                        <a:fillRect/>
                      </a:stretch>
                    </p:blipFill>
                    <p:spPr>
                      <a:xfrm>
                        <a:off x="116205" y="1005840"/>
                        <a:ext cx="8784431" cy="4876800"/>
                      </a:xfrm>
                      <a:prstGeom prst="rect">
                        <a:avLst/>
                      </a:prstGeom>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940243" y="2358390"/>
            <a:ext cx="5263991" cy="2318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Engineering</a:t>
            </a:r>
            <a:endParaRPr lang="en-US"/>
          </a:p>
        </p:txBody>
      </p:sp>
      <p:sp>
        <p:nvSpPr>
          <p:cNvPr id="3" name="Content Placeholder 2"/>
          <p:cNvSpPr>
            <a:spLocks noGrp="1"/>
          </p:cNvSpPr>
          <p:nvPr>
            <p:ph sz="half" idx="1"/>
          </p:nvPr>
        </p:nvSpPr>
        <p:spPr>
          <a:xfrm>
            <a:off x="457200" y="1600200"/>
            <a:ext cx="8578850" cy="4526280"/>
          </a:xfrm>
        </p:spPr>
        <p:txBody>
          <a:bodyPr/>
          <a:p>
            <a:r>
              <a:rPr lang="en-US" sz="1800"/>
              <a:t>Design any machine without actually making it through CAD (Computer aided design) softwares and once the design is accepted, and then using CAM (Computer aided manufacturing) process company can produce a large number of such products at very fast speed.</a:t>
            </a:r>
            <a:endParaRPr lang="en-US" sz="1800"/>
          </a:p>
          <a:p>
            <a:endParaRPr lang="en-US" sz="1800"/>
          </a:p>
          <a:p>
            <a:r>
              <a:rPr lang="en-US" sz="1800"/>
              <a:t>Architects are also using computers to draw and design individual houses to big buildings like Apartments. </a:t>
            </a:r>
            <a:endParaRPr lang="en-US" sz="1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73518" y="1513999"/>
          <a:ext cx="5529739" cy="1410653"/>
        </p:xfrm>
        <a:graphic>
          <a:graphicData uri="http://schemas.openxmlformats.org/presentationml/2006/ole">
            <mc:AlternateContent xmlns:mc="http://schemas.openxmlformats.org/markup-compatibility/2006">
              <mc:Choice xmlns:v="urn:schemas-microsoft-com:vml" Requires="v">
                <p:oleObj spid="_x0000_s6" name="" r:id="rId1" imgW="4617720" imgH="861060" progId="Paint.Picture">
                  <p:embed/>
                </p:oleObj>
              </mc:Choice>
              <mc:Fallback>
                <p:oleObj name="" r:id="rId1" imgW="4617720" imgH="861060" progId="Paint.Picture">
                  <p:embed/>
                  <p:pic>
                    <p:nvPicPr>
                      <p:cNvPr id="0" name="Picture 5"/>
                      <p:cNvPicPr/>
                      <p:nvPr/>
                    </p:nvPicPr>
                    <p:blipFill>
                      <a:blip r:embed="rId2"/>
                      <a:stretch>
                        <a:fillRect/>
                      </a:stretch>
                    </p:blipFill>
                    <p:spPr>
                      <a:xfrm>
                        <a:off x="1473518" y="1513999"/>
                        <a:ext cx="5529739" cy="1410653"/>
                      </a:xfrm>
                      <a:prstGeom prst="rect">
                        <a:avLst/>
                      </a:prstGeom>
                    </p:spPr>
                  </p:pic>
                </p:oleObj>
              </mc:Fallback>
            </mc:AlternateContent>
          </a:graphicData>
        </a:graphic>
      </p:graphicFrame>
      <p:graphicFrame>
        <p:nvGraphicFramePr>
          <p:cNvPr id="9" name="Content Placeholder 8"/>
          <p:cNvGraphicFramePr>
            <a:graphicFrameLocks noChangeAspect="1"/>
          </p:cNvGraphicFramePr>
          <p:nvPr>
            <p:ph sz="half" idx="2"/>
          </p:nvPr>
        </p:nvGraphicFramePr>
        <p:xfrm>
          <a:off x="1764030" y="3646646"/>
          <a:ext cx="5615940" cy="1432084"/>
        </p:xfrm>
        <a:graphic>
          <a:graphicData uri="http://schemas.openxmlformats.org/presentationml/2006/ole">
            <mc:AlternateContent xmlns:mc="http://schemas.openxmlformats.org/markup-compatibility/2006">
              <mc:Choice xmlns:v="urn:schemas-microsoft-com:vml" Requires="v">
                <p:oleObj spid="_x0000_s10" name="" r:id="rId3" imgW="4594860" imgH="868680" progId="Paint.Picture">
                  <p:embed/>
                </p:oleObj>
              </mc:Choice>
              <mc:Fallback>
                <p:oleObj name="" r:id="rId3" imgW="4594860" imgH="868680" progId="Paint.Picture">
                  <p:embed/>
                  <p:pic>
                    <p:nvPicPr>
                      <p:cNvPr id="0" name="Picture 9"/>
                      <p:cNvPicPr/>
                      <p:nvPr/>
                    </p:nvPicPr>
                    <p:blipFill>
                      <a:blip r:embed="rId4"/>
                      <a:stretch>
                        <a:fillRect/>
                      </a:stretch>
                    </p:blipFill>
                    <p:spPr>
                      <a:xfrm>
                        <a:off x="1764030" y="3646646"/>
                        <a:ext cx="5615940" cy="1432084"/>
                      </a:xfrm>
                      <a:prstGeom prst="rect">
                        <a:avLst/>
                      </a:prstGeom>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54305" y="1025843"/>
          <a:ext cx="8511540" cy="4898708"/>
        </p:xfrm>
        <a:graphic>
          <a:graphicData uri="http://schemas.openxmlformats.org/presentationml/2006/ole">
            <mc:AlternateContent xmlns:mc="http://schemas.openxmlformats.org/markup-compatibility/2006">
              <mc:Choice xmlns:v="urn:schemas-microsoft-com:vml" Requires="v">
                <p:oleObj spid="_x0000_s6" name="" r:id="rId1" imgW="8046720" imgH="5996940" progId="Paint.Picture">
                  <p:embed/>
                </p:oleObj>
              </mc:Choice>
              <mc:Fallback>
                <p:oleObj name="" r:id="rId1" imgW="8046720" imgH="5996940" progId="Paint.Picture">
                  <p:embed/>
                  <p:pic>
                    <p:nvPicPr>
                      <p:cNvPr id="0" name="Picture 5"/>
                      <p:cNvPicPr/>
                      <p:nvPr/>
                    </p:nvPicPr>
                    <p:blipFill>
                      <a:blip r:embed="rId2"/>
                      <a:stretch>
                        <a:fillRect/>
                      </a:stretch>
                    </p:blipFill>
                    <p:spPr>
                      <a:xfrm>
                        <a:off x="154305" y="1025843"/>
                        <a:ext cx="8511540" cy="4898708"/>
                      </a:xfrm>
                      <a:prstGeom prst="rect">
                        <a:avLst/>
                      </a:prstGeom>
                    </p:spPr>
                  </p:pic>
                </p:oleObj>
              </mc:Fallback>
            </mc:AlternateContent>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052513" y="911066"/>
          <a:ext cx="6580823" cy="5089684"/>
        </p:xfrm>
        <a:graphic>
          <a:graphicData uri="http://schemas.openxmlformats.org/presentationml/2006/ole">
            <mc:AlternateContent xmlns:mc="http://schemas.openxmlformats.org/markup-compatibility/2006">
              <mc:Choice xmlns:v="urn:schemas-microsoft-com:vml" Requires="v">
                <p:oleObj spid="_x0000_s6" name="" r:id="rId1" imgW="7467600" imgH="6096000" progId="Paint.Picture">
                  <p:embed/>
                </p:oleObj>
              </mc:Choice>
              <mc:Fallback>
                <p:oleObj name="" r:id="rId1" imgW="7467600" imgH="6096000" progId="Paint.Picture">
                  <p:embed/>
                  <p:pic>
                    <p:nvPicPr>
                      <p:cNvPr id="0" name="Picture 5"/>
                      <p:cNvPicPr/>
                      <p:nvPr/>
                    </p:nvPicPr>
                    <p:blipFill>
                      <a:blip r:embed="rId2"/>
                      <a:stretch>
                        <a:fillRect/>
                      </a:stretch>
                    </p:blipFill>
                    <p:spPr>
                      <a:xfrm>
                        <a:off x="1052513" y="911066"/>
                        <a:ext cx="6580823" cy="5089684"/>
                      </a:xfrm>
                      <a:prstGeom prst="rect">
                        <a:avLst/>
                      </a:prstGeom>
                    </p:spPr>
                  </p:pic>
                </p:oleObj>
              </mc:Fallback>
            </mc:AlternateContent>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2571750" y="3858101"/>
          <a:ext cx="0" cy="0"/>
        </p:xfrm>
        <a:graphic>
          <a:graphicData uri="http://schemas.openxmlformats.org/presentationml/2006/ole">
            <mc:AlternateContent xmlns:mc="http://schemas.openxmlformats.org/markup-compatibility/2006">
              <mc:Choice xmlns:v="urn:schemas-microsoft-com:vml" Requires="v">
                <p:oleObj spid="_x0000_s6" name="" r:id="rId1" imgW="8260080" imgH="3886200" progId="Paint.Picture">
                  <p:embed/>
                </p:oleObj>
              </mc:Choice>
              <mc:Fallback>
                <p:oleObj name="" r:id="rId1" imgW="8260080" imgH="3886200" progId="Paint.Picture">
                  <p:embed/>
                  <p:pic>
                    <p:nvPicPr>
                      <p:cNvPr id="0" name="Picture 5"/>
                      <p:cNvPicPr/>
                      <p:nvPr/>
                    </p:nvPicPr>
                    <p:blipFill>
                      <a:blip r:embed="rId2"/>
                      <a:stretch>
                        <a:fillRect/>
                      </a:stretch>
                    </p:blipFill>
                    <p:spPr>
                      <a:xfrm>
                        <a:off x="2571750" y="3858101"/>
                        <a:ext cx="0" cy="0"/>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6572250" y="3858101"/>
          <a:ext cx="0" cy="0"/>
        </p:xfrm>
        <a:graphic>
          <a:graphicData uri="http://schemas.openxmlformats.org/presentationml/2006/ole">
            <mc:AlternateContent xmlns:mc="http://schemas.openxmlformats.org/markup-compatibility/2006">
              <mc:Choice xmlns:v="urn:schemas-microsoft-com:vml" Requires="v">
                <p:oleObj spid="_x0000_s8" name="" r:id="rId3" imgW="8260080" imgH="3886200" progId="Paint.Picture">
                  <p:embed/>
                </p:oleObj>
              </mc:Choice>
              <mc:Fallback>
                <p:oleObj name="" r:id="rId3" imgW="8260080" imgH="3886200" progId="Paint.Picture">
                  <p:embed/>
                  <p:pic>
                    <p:nvPicPr>
                      <p:cNvPr id="0" name="Picture 7"/>
                      <p:cNvPicPr/>
                      <p:nvPr/>
                    </p:nvPicPr>
                    <p:blipFill>
                      <a:blip r:embed="rId2"/>
                      <a:stretch>
                        <a:fillRect/>
                      </a:stretch>
                    </p:blipFill>
                    <p:spPr>
                      <a:xfrm>
                        <a:off x="6572250" y="3858101"/>
                        <a:ext cx="0" cy="0"/>
                      </a:xfrm>
                      <a:prstGeom prst="rect">
                        <a:avLst/>
                      </a:prstGeom>
                    </p:spPr>
                  </p:pic>
                </p:oleObj>
              </mc:Fallback>
            </mc:AlternateContent>
          </a:graphicData>
        </a:graphic>
      </p:graphicFrame>
      <p:graphicFrame>
        <p:nvGraphicFramePr>
          <p:cNvPr id="9" name="Object 8"/>
          <p:cNvGraphicFramePr/>
          <p:nvPr/>
        </p:nvGraphicFramePr>
        <p:xfrm>
          <a:off x="441484" y="1327785"/>
          <a:ext cx="7241858" cy="3548063"/>
        </p:xfrm>
        <a:graphic>
          <a:graphicData uri="http://schemas.openxmlformats.org/presentationml/2006/ole">
            <mc:AlternateContent xmlns:mc="http://schemas.openxmlformats.org/markup-compatibility/2006">
              <mc:Choice xmlns:v="urn:schemas-microsoft-com:vml" Requires="v">
                <p:oleObj spid="_x0000_s10" name="" r:id="rId4" imgW="8290560" imgH="3855720" progId="Paint.Picture">
                  <p:embed/>
                </p:oleObj>
              </mc:Choice>
              <mc:Fallback>
                <p:oleObj name="" r:id="rId4" imgW="8290560" imgH="3855720" progId="Paint.Picture">
                  <p:embed/>
                  <p:pic>
                    <p:nvPicPr>
                      <p:cNvPr id="0" name="Picture 9"/>
                      <p:cNvPicPr/>
                      <p:nvPr/>
                    </p:nvPicPr>
                    <p:blipFill>
                      <a:blip r:embed="rId5"/>
                      <a:stretch>
                        <a:fillRect/>
                      </a:stretch>
                    </p:blipFill>
                    <p:spPr>
                      <a:xfrm>
                        <a:off x="441484" y="1327785"/>
                        <a:ext cx="7241858" cy="3548063"/>
                      </a:xfrm>
                      <a:prstGeom prst="rect">
                        <a:avLst/>
                      </a:prstGeom>
                    </p:spPr>
                  </p:pic>
                </p:oleObj>
              </mc:Fallback>
            </mc:AlternateContent>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599248"/>
          <a:ext cx="7575233" cy="2850833"/>
        </p:xfrm>
        <a:graphic>
          <a:graphicData uri="http://schemas.openxmlformats.org/presentationml/2006/ole">
            <mc:AlternateContent xmlns:mc="http://schemas.openxmlformats.org/markup-compatibility/2006">
              <mc:Choice xmlns:v="urn:schemas-microsoft-com:vml" Requires="v">
                <p:oleObj spid="_x0000_s6" name="" r:id="rId1" imgW="7574280" imgH="2308860" progId="Paint.Picture">
                  <p:embed/>
                </p:oleObj>
              </mc:Choice>
              <mc:Fallback>
                <p:oleObj name="" r:id="rId1" imgW="7574280" imgH="2308860" progId="Paint.Picture">
                  <p:embed/>
                  <p:pic>
                    <p:nvPicPr>
                      <p:cNvPr id="0" name="Picture 5"/>
                      <p:cNvPicPr/>
                      <p:nvPr/>
                    </p:nvPicPr>
                    <p:blipFill>
                      <a:blip r:embed="rId2"/>
                      <a:stretch>
                        <a:fillRect/>
                      </a:stretch>
                    </p:blipFill>
                    <p:spPr>
                      <a:xfrm>
                        <a:off x="628650" y="1599248"/>
                        <a:ext cx="7575233" cy="2850833"/>
                      </a:xfrm>
                      <a:prstGeom prst="rect">
                        <a:avLst/>
                      </a:prstGeom>
                    </p:spPr>
                  </p:pic>
                </p:oleObj>
              </mc:Fallback>
            </mc:AlternateContent>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877854"/>
          <a:ext cx="5384483" cy="2386965"/>
        </p:xfrm>
        <a:graphic>
          <a:graphicData uri="http://schemas.openxmlformats.org/presentationml/2006/ole">
            <mc:AlternateContent xmlns:mc="http://schemas.openxmlformats.org/markup-compatibility/2006">
              <mc:Choice xmlns:v="urn:schemas-microsoft-com:vml" Requires="v">
                <p:oleObj spid="_x0000_s6" name="" r:id="rId1" imgW="5814060" imgH="1767840" progId="Paint.Picture">
                  <p:embed/>
                </p:oleObj>
              </mc:Choice>
              <mc:Fallback>
                <p:oleObj name="" r:id="rId1" imgW="5814060" imgH="1767840" progId="Paint.Picture">
                  <p:embed/>
                  <p:pic>
                    <p:nvPicPr>
                      <p:cNvPr id="0" name="Picture 5"/>
                      <p:cNvPicPr/>
                      <p:nvPr/>
                    </p:nvPicPr>
                    <p:blipFill>
                      <a:blip r:embed="rId2"/>
                      <a:stretch>
                        <a:fillRect/>
                      </a:stretch>
                    </p:blipFill>
                    <p:spPr>
                      <a:xfrm>
                        <a:off x="1485900" y="1877854"/>
                        <a:ext cx="5384483" cy="2386965"/>
                      </a:xfrm>
                      <a:prstGeom prst="rect">
                        <a:avLst/>
                      </a:prstGeom>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1138714"/>
            <a:ext cx="7880033" cy="4800124"/>
          </a:xfrm>
        </p:spPr>
        <p:txBody>
          <a:bodyPr>
            <a:noAutofit/>
          </a:bodyPr>
          <a:p>
            <a:pPr marL="0" indent="0" fontAlgn="auto">
              <a:lnSpc>
                <a:spcPct val="100000"/>
              </a:lnSpc>
              <a:spcBef>
                <a:spcPts val="0"/>
              </a:spcBef>
              <a:buNone/>
            </a:pPr>
            <a:r>
              <a:rPr lang="en-US" sz="1725"/>
              <a:t>#include &lt;stdio.h&gt;</a:t>
            </a:r>
            <a:endParaRPr lang="en-US" sz="1725"/>
          </a:p>
          <a:p>
            <a:pPr marL="0" indent="0" fontAlgn="auto">
              <a:lnSpc>
                <a:spcPct val="100000"/>
              </a:lnSpc>
              <a:spcBef>
                <a:spcPts val="0"/>
              </a:spcBef>
              <a:buNone/>
            </a:pPr>
            <a:r>
              <a:rPr lang="en-US" sz="1725"/>
              <a:t>void main() </a:t>
            </a:r>
            <a:endParaRPr lang="en-US" sz="1725"/>
          </a:p>
          <a:p>
            <a:pPr marL="0" indent="0" fontAlgn="auto">
              <a:lnSpc>
                <a:spcPct val="100000"/>
              </a:lnSpc>
              <a:spcBef>
                <a:spcPts val="0"/>
              </a:spcBef>
              <a:buNone/>
            </a:pPr>
            <a:r>
              <a:rPr lang="en-US" sz="1725"/>
              <a:t>{</a:t>
            </a:r>
            <a:endParaRPr lang="en-US" sz="1725"/>
          </a:p>
          <a:p>
            <a:pPr marL="0" indent="0" fontAlgn="auto">
              <a:lnSpc>
                <a:spcPct val="100000"/>
              </a:lnSpc>
              <a:spcBef>
                <a:spcPts val="0"/>
              </a:spcBef>
              <a:buNone/>
            </a:pPr>
            <a:r>
              <a:rPr lang="en-US" sz="1725"/>
              <a:t>int a = 20;	/* 20 = 010100 */  </a:t>
            </a:r>
            <a:endParaRPr lang="en-US" sz="1725"/>
          </a:p>
          <a:p>
            <a:pPr marL="0" indent="0" fontAlgn="auto">
              <a:lnSpc>
                <a:spcPct val="100000"/>
              </a:lnSpc>
              <a:spcBef>
                <a:spcPts val="0"/>
              </a:spcBef>
              <a:buNone/>
            </a:pPr>
            <a:r>
              <a:rPr lang="en-US" sz="1725"/>
              <a:t>    int b = 21;	/* 21 = 010101 */</a:t>
            </a:r>
            <a:endParaRPr lang="en-US" sz="1725"/>
          </a:p>
          <a:p>
            <a:pPr marL="0" indent="0" fontAlgn="auto">
              <a:lnSpc>
                <a:spcPct val="100000"/>
              </a:lnSpc>
              <a:spcBef>
                <a:spcPts val="0"/>
              </a:spcBef>
              <a:buNone/>
            </a:pPr>
            <a:r>
              <a:rPr lang="en-US" sz="1725"/>
              <a:t>   	int c = 0;           </a:t>
            </a:r>
            <a:endParaRPr lang="en-US" sz="1725"/>
          </a:p>
          <a:p>
            <a:pPr marL="0" indent="0" fontAlgn="auto">
              <a:lnSpc>
                <a:spcPct val="100000"/>
              </a:lnSpc>
              <a:spcBef>
                <a:spcPts val="0"/>
              </a:spcBef>
              <a:buNone/>
            </a:pPr>
            <a:endParaRPr lang="en-US" sz="1725"/>
          </a:p>
          <a:p>
            <a:pPr marL="0" indent="0" fontAlgn="auto">
              <a:lnSpc>
                <a:spcPct val="100000"/>
              </a:lnSpc>
              <a:spcBef>
                <a:spcPts val="0"/>
              </a:spcBef>
              <a:buNone/>
            </a:pPr>
            <a:r>
              <a:rPr lang="en-US" sz="1725"/>
              <a:t>   	c = a &amp; b;       /* 20 = 010100 */ </a:t>
            </a:r>
            <a:endParaRPr lang="en-US" sz="1725"/>
          </a:p>
          <a:p>
            <a:pPr marL="0" indent="0" fontAlgn="auto">
              <a:lnSpc>
                <a:spcPct val="100000"/>
              </a:lnSpc>
              <a:spcBef>
                <a:spcPts val="0"/>
              </a:spcBef>
              <a:buNone/>
            </a:pPr>
            <a:r>
              <a:rPr lang="en-US" sz="1725"/>
              <a:t>   	printf("AND - Value of c is %d\n", c );</a:t>
            </a:r>
            <a:endParaRPr lang="en-US" sz="1725"/>
          </a:p>
          <a:p>
            <a:pPr marL="0" indent="0" fontAlgn="auto">
              <a:lnSpc>
                <a:spcPct val="100000"/>
              </a:lnSpc>
              <a:spcBef>
                <a:spcPts val="0"/>
              </a:spcBef>
              <a:buNone/>
            </a:pPr>
            <a:endParaRPr lang="en-US" sz="1725"/>
          </a:p>
          <a:p>
            <a:pPr marL="0" indent="0" fontAlgn="auto">
              <a:lnSpc>
                <a:spcPct val="100000"/>
              </a:lnSpc>
              <a:spcBef>
                <a:spcPts val="0"/>
              </a:spcBef>
              <a:buNone/>
            </a:pPr>
            <a:r>
              <a:rPr lang="en-US" sz="1725"/>
              <a:t>   	c = a | b;       /* 21 = 010101 */</a:t>
            </a:r>
            <a:endParaRPr lang="en-US" sz="1725"/>
          </a:p>
          <a:p>
            <a:pPr marL="0" indent="0" fontAlgn="auto">
              <a:lnSpc>
                <a:spcPct val="100000"/>
              </a:lnSpc>
              <a:spcBef>
                <a:spcPts val="0"/>
              </a:spcBef>
              <a:buNone/>
            </a:pPr>
            <a:r>
              <a:rPr lang="en-US" sz="1725"/>
              <a:t>   	printf("OR - Value of c is %d\n", c );</a:t>
            </a:r>
            <a:endParaRPr lang="en-US" sz="1725"/>
          </a:p>
          <a:p>
            <a:pPr marL="0" indent="0" fontAlgn="auto">
              <a:lnSpc>
                <a:spcPct val="100000"/>
              </a:lnSpc>
              <a:spcBef>
                <a:spcPts val="0"/>
              </a:spcBef>
              <a:buNone/>
            </a:pPr>
            <a:endParaRPr lang="en-US" sz="1725"/>
          </a:p>
          <a:p>
            <a:pPr marL="0" indent="0" fontAlgn="auto">
              <a:lnSpc>
                <a:spcPct val="100000"/>
              </a:lnSpc>
              <a:spcBef>
                <a:spcPts val="0"/>
              </a:spcBef>
              <a:buNone/>
            </a:pPr>
            <a:r>
              <a:rPr lang="en-US" sz="1725"/>
              <a:t>   	c = a ^ b;       /* 1 = 0001 */</a:t>
            </a:r>
            <a:endParaRPr lang="en-US" sz="1725"/>
          </a:p>
          <a:p>
            <a:pPr marL="0" indent="0" fontAlgn="auto">
              <a:lnSpc>
                <a:spcPct val="100000"/>
              </a:lnSpc>
              <a:spcBef>
                <a:spcPts val="0"/>
              </a:spcBef>
              <a:buNone/>
            </a:pPr>
            <a:r>
              <a:rPr lang="en-US" sz="1725"/>
              <a:t>   	printf("Exclusive-OR - Value of c is %d\n", c );</a:t>
            </a:r>
            <a:endParaRPr lang="en-US" sz="1725"/>
          </a:p>
          <a:p>
            <a:pPr marL="0" indent="0" fontAlgn="auto">
              <a:lnSpc>
                <a:spcPct val="100000"/>
              </a:lnSpc>
              <a:spcBef>
                <a:spcPts val="0"/>
              </a:spcBef>
              <a:buNone/>
            </a:pPr>
            <a:endParaRPr lang="en-US" sz="1725"/>
          </a:p>
          <a:p>
            <a:pPr marL="0" indent="0" fontAlgn="auto">
              <a:lnSpc>
                <a:spcPct val="100000"/>
              </a:lnSpc>
              <a:spcBef>
                <a:spcPts val="0"/>
              </a:spcBef>
              <a:buNone/>
            </a:pPr>
            <a:r>
              <a:rPr lang="en-US" sz="1725"/>
              <a:t>   	</a:t>
            </a:r>
            <a:endParaRPr lang="en-US" sz="1725"/>
          </a:p>
          <a:p>
            <a:pPr marL="0" indent="0" fontAlgn="auto">
              <a:lnSpc>
                <a:spcPct val="100000"/>
              </a:lnSpc>
              <a:spcBef>
                <a:spcPts val="0"/>
              </a:spcBef>
              <a:buNone/>
            </a:pPr>
            <a:r>
              <a:rPr lang="en-US" sz="1725"/>
              <a:t>}</a:t>
            </a:r>
            <a:endParaRPr lang="en-US" sz="1725"/>
          </a:p>
        </p:txBody>
      </p:sp>
      <p:sp>
        <p:nvSpPr>
          <p:cNvPr id="5" name="Text Box 4"/>
          <p:cNvSpPr txBox="1"/>
          <p:nvPr/>
        </p:nvSpPr>
        <p:spPr>
          <a:xfrm>
            <a:off x="5658326" y="1936909"/>
            <a:ext cx="3060859" cy="152400"/>
          </a:xfrm>
          <a:prstGeom prst="rect">
            <a:avLst/>
          </a:prstGeom>
          <a:noFill/>
        </p:spPr>
        <p:txBody>
          <a:bodyPr wrap="square" rtlCol="0" anchor="t">
            <a:spAutoFit/>
          </a:bodyPr>
          <a:p>
            <a:r>
              <a:rPr lang="en-US" sz="100" b="1"/>
              <a:t>output:</a:t>
            </a:r>
            <a:endParaRPr lang="en-US" sz="100" b="1"/>
          </a:p>
          <a:p>
            <a:r>
              <a:rPr lang="en-US" sz="100"/>
              <a:t>AND - Value of c is 20</a:t>
            </a:r>
            <a:endParaRPr lang="en-US" sz="100"/>
          </a:p>
          <a:p>
            <a:r>
              <a:rPr lang="en-US" sz="100"/>
              <a:t>OR - Value of c is 21</a:t>
            </a:r>
            <a:endParaRPr lang="en-US" sz="100"/>
          </a:p>
          <a:p>
            <a:r>
              <a:rPr lang="en-US" sz="100"/>
              <a:t>Exclusive-OR - Value of c is 1</a:t>
            </a:r>
            <a:endParaRPr lang="en-US" sz="1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288733"/>
          <a:ext cx="6654641" cy="4613910"/>
        </p:xfrm>
        <a:graphic>
          <a:graphicData uri="http://schemas.openxmlformats.org/presentationml/2006/ole">
            <mc:AlternateContent xmlns:mc="http://schemas.openxmlformats.org/markup-compatibility/2006">
              <mc:Choice xmlns:v="urn:schemas-microsoft-com:vml" Requires="v">
                <p:oleObj spid="_x0000_s6" name="" r:id="rId1" imgW="5417820" imgH="3962400" progId="Paint.Picture">
                  <p:embed/>
                </p:oleObj>
              </mc:Choice>
              <mc:Fallback>
                <p:oleObj name="" r:id="rId1" imgW="5417820" imgH="3962400" progId="Paint.Picture">
                  <p:embed/>
                  <p:pic>
                    <p:nvPicPr>
                      <p:cNvPr id="0" name="Picture 5"/>
                      <p:cNvPicPr/>
                      <p:nvPr/>
                    </p:nvPicPr>
                    <p:blipFill>
                      <a:blip r:embed="rId2"/>
                      <a:stretch>
                        <a:fillRect/>
                      </a:stretch>
                    </p:blipFill>
                    <p:spPr>
                      <a:xfrm>
                        <a:off x="628650" y="1288733"/>
                        <a:ext cx="6654641" cy="4613910"/>
                      </a:xfrm>
                      <a:prstGeom prst="rect">
                        <a:avLst/>
                      </a:prstGeom>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conditional operator</a:t>
            </a:r>
            <a:endParaRPr lang="en-US"/>
          </a:p>
        </p:txBody>
      </p:sp>
      <p:pic>
        <p:nvPicPr>
          <p:cNvPr id="5" name="Content Placeholder 4"/>
          <p:cNvPicPr>
            <a:picLocks noChangeAspect="1"/>
          </p:cNvPicPr>
          <p:nvPr>
            <p:ph sz="half" idx="1"/>
          </p:nvPr>
        </p:nvPicPr>
        <p:blipFill>
          <a:blip r:embed="rId1"/>
          <a:stretch>
            <a:fillRect/>
          </a:stretch>
        </p:blipFill>
        <p:spPr>
          <a:xfrm>
            <a:off x="1485900" y="2174081"/>
            <a:ext cx="5480685" cy="3368516"/>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485900" y="1571625"/>
          <a:ext cx="5751671" cy="3970973"/>
        </p:xfrm>
        <a:graphic>
          <a:graphicData uri="http://schemas.openxmlformats.org/presentationml/2006/ole">
            <mc:AlternateContent xmlns:mc="http://schemas.openxmlformats.org/markup-compatibility/2006">
              <mc:Choice xmlns:v="urn:schemas-microsoft-com:vml" Requires="v">
                <p:oleObj spid="_x0000_s6" name="" r:id="rId1" imgW="4267200" imgH="2773680" progId="Paint.Picture">
                  <p:embed/>
                </p:oleObj>
              </mc:Choice>
              <mc:Fallback>
                <p:oleObj name="" r:id="rId1" imgW="4267200" imgH="2773680" progId="Paint.Picture">
                  <p:embed/>
                  <p:pic>
                    <p:nvPicPr>
                      <p:cNvPr id="0" name="Picture 5"/>
                      <p:cNvPicPr/>
                      <p:nvPr/>
                    </p:nvPicPr>
                    <p:blipFill>
                      <a:blip r:embed="rId2"/>
                      <a:stretch>
                        <a:fillRect/>
                      </a:stretch>
                    </p:blipFill>
                    <p:spPr>
                      <a:xfrm>
                        <a:off x="1485900" y="1571625"/>
                        <a:ext cx="5751671" cy="3970973"/>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Banks</a:t>
            </a:r>
            <a:endParaRPr lang="en-US"/>
          </a:p>
        </p:txBody>
      </p:sp>
      <p:sp>
        <p:nvSpPr>
          <p:cNvPr id="3" name="Content Placeholder 2"/>
          <p:cNvSpPr>
            <a:spLocks noGrp="1"/>
          </p:cNvSpPr>
          <p:nvPr>
            <p:ph sz="half" idx="1"/>
          </p:nvPr>
        </p:nvSpPr>
        <p:spPr>
          <a:xfrm>
            <a:off x="457200" y="1600200"/>
            <a:ext cx="8474075" cy="4526280"/>
          </a:xfrm>
        </p:spPr>
        <p:txBody>
          <a:bodyPr/>
          <a:p>
            <a:r>
              <a:rPr lang="en-US" sz="1800"/>
              <a:t>Banks are the place where there is continuous uses of computer or we can says that banks are the major users of computers. </a:t>
            </a:r>
            <a:endParaRPr lang="en-US" sz="1800"/>
          </a:p>
          <a:p>
            <a:endParaRPr lang="en-US" sz="1800"/>
          </a:p>
          <a:p>
            <a:r>
              <a:rPr lang="en-US" sz="1800"/>
              <a:t>For example, ATM (Automated teller machine) is used where we are free to either deposit or withdraw our cash in/from our Bank.</a:t>
            </a:r>
            <a:endParaRPr lang="en-US" sz="1800"/>
          </a:p>
          <a:p>
            <a:endParaRPr lang="en-US" sz="1800"/>
          </a:p>
          <a:p>
            <a:r>
              <a:rPr lang="en-US" sz="1800"/>
              <a:t>In banks, all information such as account holders detail, deposits, withdrawal, interest, etc. are managed by computers.</a:t>
            </a:r>
            <a:endParaRPr lang="en-US" sz="1800"/>
          </a:p>
          <a:p>
            <a:endParaRPr lang="en-US" sz="1800"/>
          </a:p>
          <a:p>
            <a:r>
              <a:rPr lang="en-US" sz="1800"/>
              <a:t>Banks are also using computer network to interconnect all of its branches so that their users feel always free to deposit his or her money in any branch of the same bank.</a:t>
            </a:r>
            <a:endParaRPr lang="en-US" sz="18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Assignment Operators</a:t>
            </a:r>
            <a:endParaRPr lang="en-US"/>
          </a:p>
        </p:txBody>
      </p:sp>
      <p:pic>
        <p:nvPicPr>
          <p:cNvPr id="5" name="Content Placeholder 4"/>
          <p:cNvPicPr>
            <a:picLocks noChangeAspect="1"/>
          </p:cNvPicPr>
          <p:nvPr>
            <p:ph sz="half" idx="1"/>
          </p:nvPr>
        </p:nvPicPr>
        <p:blipFill>
          <a:blip r:embed="rId1"/>
          <a:stretch>
            <a:fillRect/>
          </a:stretch>
        </p:blipFill>
        <p:spPr>
          <a:xfrm>
            <a:off x="628650" y="1989296"/>
            <a:ext cx="7134701" cy="3958114"/>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523524"/>
          <a:ext cx="7810976" cy="4112895"/>
        </p:xfrm>
        <a:graphic>
          <a:graphicData uri="http://schemas.openxmlformats.org/presentationml/2006/ole">
            <mc:AlternateContent xmlns:mc="http://schemas.openxmlformats.org/markup-compatibility/2006">
              <mc:Choice xmlns:v="urn:schemas-microsoft-com:vml" Requires="v">
                <p:oleObj spid="_x0000_s6" name="" r:id="rId1" imgW="7124700" imgH="2590800" progId="Paint.Picture">
                  <p:embed/>
                </p:oleObj>
              </mc:Choice>
              <mc:Fallback>
                <p:oleObj name="" r:id="rId1" imgW="7124700" imgH="2590800" progId="Paint.Picture">
                  <p:embed/>
                  <p:pic>
                    <p:nvPicPr>
                      <p:cNvPr id="0" name="Picture 5"/>
                      <p:cNvPicPr/>
                      <p:nvPr/>
                    </p:nvPicPr>
                    <p:blipFill>
                      <a:blip r:embed="rId2"/>
                      <a:stretch>
                        <a:fillRect/>
                      </a:stretch>
                    </p:blipFill>
                    <p:spPr>
                      <a:xfrm>
                        <a:off x="628650" y="1523524"/>
                        <a:ext cx="7810976" cy="4112895"/>
                      </a:xfrm>
                      <a:prstGeom prst="rect">
                        <a:avLst/>
                      </a:prstGeom>
                    </p:spPr>
                  </p:pic>
                </p:oleObj>
              </mc:Fallback>
            </mc:AlternateContent>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719614" y="1338739"/>
          <a:ext cx="6547961" cy="4444841"/>
        </p:xfrm>
        <a:graphic>
          <a:graphicData uri="http://schemas.openxmlformats.org/presentationml/2006/ole">
            <mc:AlternateContent xmlns:mc="http://schemas.openxmlformats.org/markup-compatibility/2006">
              <mc:Choice xmlns:v="urn:schemas-microsoft-com:vml" Requires="v">
                <p:oleObj spid="_x0000_s6" name="" r:id="rId1" imgW="4937760" imgH="3268980" progId="Paint.Picture">
                  <p:embed/>
                </p:oleObj>
              </mc:Choice>
              <mc:Fallback>
                <p:oleObj name="" r:id="rId1" imgW="4937760" imgH="3268980" progId="Paint.Picture">
                  <p:embed/>
                  <p:pic>
                    <p:nvPicPr>
                      <p:cNvPr id="0" name="Picture 5"/>
                      <p:cNvPicPr/>
                      <p:nvPr/>
                    </p:nvPicPr>
                    <p:blipFill>
                      <a:blip r:embed="rId2"/>
                      <a:stretch>
                        <a:fillRect/>
                      </a:stretch>
                    </p:blipFill>
                    <p:spPr>
                      <a:xfrm>
                        <a:off x="719614" y="1338739"/>
                        <a:ext cx="6547961" cy="4444841"/>
                      </a:xfrm>
                      <a:prstGeom prst="rect">
                        <a:avLst/>
                      </a:prstGeom>
                    </p:spPr>
                  </p:pic>
                </p:oleObj>
              </mc:Fallback>
            </mc:AlternateContent>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28650" y="941070"/>
            <a:ext cx="7886700" cy="1184434"/>
          </a:xfrm>
        </p:spPr>
        <p:txBody>
          <a:bodyPr>
            <a:normAutofit fontScale="90000"/>
          </a:bodyPr>
          <a:p>
            <a:r>
              <a:rPr lang="en-US">
                <a:sym typeface="+mn-ea"/>
              </a:rPr>
              <a:t>The </a:t>
            </a:r>
            <a:r>
              <a:rPr lang="en-US" b="1">
                <a:sym typeface="+mn-ea"/>
              </a:rPr>
              <a:t>sizeof(variable)operator</a:t>
            </a:r>
            <a:r>
              <a:rPr lang="en-US">
                <a:sym typeface="+mn-ea"/>
              </a:rPr>
              <a:t> computes the size of a variable. </a:t>
            </a:r>
            <a:br>
              <a:rPr lang="en-US"/>
            </a:br>
            <a:endParaRPr lang="en-US"/>
          </a:p>
        </p:txBody>
      </p:sp>
      <p:sp>
        <p:nvSpPr>
          <p:cNvPr id="3" name="Content Placeholder 2"/>
          <p:cNvSpPr>
            <a:spLocks noGrp="1"/>
          </p:cNvSpPr>
          <p:nvPr>
            <p:ph sz="half" idx="1"/>
          </p:nvPr>
        </p:nvSpPr>
        <p:spPr>
          <a:xfrm>
            <a:off x="628650" y="2226469"/>
            <a:ext cx="5369243" cy="3681413"/>
          </a:xfrm>
        </p:spPr>
        <p:txBody>
          <a:bodyPr>
            <a:normAutofit fontScale="25000"/>
          </a:bodyPr>
          <a:p>
            <a:pPr marL="0" indent="0">
              <a:buNone/>
            </a:pPr>
            <a:r>
              <a:rPr lang="en-US" sz="5400"/>
              <a:t>#include&lt;stdio.h&gt;</a:t>
            </a:r>
            <a:endParaRPr lang="en-US" sz="5400"/>
          </a:p>
          <a:p>
            <a:pPr marL="0" indent="0">
              <a:buNone/>
            </a:pPr>
            <a:r>
              <a:rPr lang="en-US" sz="5400"/>
              <a:t>void main() </a:t>
            </a:r>
            <a:endParaRPr lang="en-US" sz="5400"/>
          </a:p>
          <a:p>
            <a:pPr marL="0" indent="0">
              <a:buNone/>
            </a:pPr>
            <a:r>
              <a:rPr lang="en-US" sz="5400"/>
              <a:t>{</a:t>
            </a:r>
            <a:endParaRPr lang="en-US" sz="5400"/>
          </a:p>
          <a:p>
            <a:pPr marL="0" indent="0">
              <a:buNone/>
            </a:pPr>
            <a:r>
              <a:rPr lang="en-US" sz="5400"/>
              <a:t>    int a;</a:t>
            </a:r>
            <a:endParaRPr lang="en-US" sz="5400"/>
          </a:p>
          <a:p>
            <a:pPr marL="0" indent="0">
              <a:buNone/>
            </a:pPr>
            <a:r>
              <a:rPr lang="en-US" sz="5400"/>
              <a:t>    float b;</a:t>
            </a:r>
            <a:endParaRPr lang="en-US" sz="5400"/>
          </a:p>
          <a:p>
            <a:pPr marL="0" indent="0">
              <a:buNone/>
            </a:pPr>
            <a:r>
              <a:rPr lang="en-US" sz="5400"/>
              <a:t>    double c;</a:t>
            </a:r>
            <a:endParaRPr lang="en-US" sz="5400"/>
          </a:p>
          <a:p>
            <a:pPr marL="0" indent="0">
              <a:buNone/>
            </a:pPr>
            <a:r>
              <a:rPr lang="en-US" sz="5400"/>
              <a:t>    char d;</a:t>
            </a:r>
            <a:endParaRPr lang="en-US" sz="5400"/>
          </a:p>
          <a:p>
            <a:pPr marL="0" indent="0">
              <a:buNone/>
            </a:pPr>
            <a:r>
              <a:rPr lang="en-US" sz="5400"/>
              <a:t>    printf("Size of int: %d bytes\n", sizeof(a));</a:t>
            </a:r>
            <a:endParaRPr lang="en-US" sz="5400"/>
          </a:p>
          <a:p>
            <a:pPr marL="0" indent="0">
              <a:buNone/>
            </a:pPr>
            <a:r>
              <a:rPr lang="en-US" sz="5400"/>
              <a:t>    printf("Size of float: %d bytes\n", sizeof(b));</a:t>
            </a:r>
            <a:endParaRPr lang="en-US" sz="5400"/>
          </a:p>
          <a:p>
            <a:pPr marL="0" indent="0">
              <a:buNone/>
            </a:pPr>
            <a:r>
              <a:rPr lang="en-US" sz="5400"/>
              <a:t>    printf("Size of double: %d bytes\n", sizeof(c));</a:t>
            </a:r>
            <a:endParaRPr lang="en-US" sz="5400"/>
          </a:p>
          <a:p>
            <a:pPr marL="0" indent="0">
              <a:buNone/>
            </a:pPr>
            <a:r>
              <a:rPr lang="en-US" sz="5400"/>
              <a:t>    printf("Size of char: %d byte\n", sizeof(d));</a:t>
            </a:r>
            <a:endParaRPr lang="en-US" sz="5400"/>
          </a:p>
          <a:p>
            <a:pPr marL="0" indent="0">
              <a:buNone/>
            </a:pPr>
            <a:r>
              <a:rPr lang="en-US" sz="5400"/>
              <a:t>    </a:t>
            </a:r>
            <a:endParaRPr lang="en-US" sz="5400"/>
          </a:p>
          <a:p>
            <a:pPr marL="0" indent="0">
              <a:buNone/>
            </a:pPr>
            <a:r>
              <a:rPr lang="en-US" sz="5400"/>
              <a:t> }</a:t>
            </a:r>
            <a:endParaRPr lang="en-US" sz="5400"/>
          </a:p>
          <a:p>
            <a:pPr marL="0" indent="0">
              <a:buNone/>
            </a:pPr>
            <a:endParaRPr lang="en-US" sz="5400"/>
          </a:p>
        </p:txBody>
      </p:sp>
      <p:sp>
        <p:nvSpPr>
          <p:cNvPr id="6" name="Content Placeholder 5"/>
          <p:cNvSpPr>
            <a:spLocks noGrp="1"/>
          </p:cNvSpPr>
          <p:nvPr>
            <p:ph sz="half" idx="2"/>
          </p:nvPr>
        </p:nvSpPr>
        <p:spPr>
          <a:xfrm>
            <a:off x="6066473" y="2226469"/>
            <a:ext cx="2448878" cy="3263741"/>
          </a:xfrm>
        </p:spPr>
        <p:txBody>
          <a:bodyPr>
            <a:normAutofit fontScale="60000"/>
          </a:bodyPr>
          <a:p>
            <a:pPr marL="0" indent="0">
              <a:buNone/>
            </a:pPr>
            <a:r>
              <a:rPr lang="en-US">
                <a:sym typeface="+mn-ea"/>
              </a:rPr>
              <a:t>Output</a:t>
            </a:r>
            <a:endParaRPr lang="en-US"/>
          </a:p>
          <a:p>
            <a:pPr marL="0" indent="0">
              <a:buNone/>
            </a:pPr>
            <a:endParaRPr lang="en-US"/>
          </a:p>
          <a:p>
            <a:pPr marL="0" indent="0">
              <a:buNone/>
            </a:pPr>
            <a:r>
              <a:rPr lang="en-US">
                <a:sym typeface="+mn-ea"/>
              </a:rPr>
              <a:t>Size of int: 4 bytes</a:t>
            </a:r>
            <a:endParaRPr lang="en-US"/>
          </a:p>
          <a:p>
            <a:pPr marL="0" indent="0">
              <a:buNone/>
            </a:pPr>
            <a:r>
              <a:rPr lang="en-US">
                <a:sym typeface="+mn-ea"/>
              </a:rPr>
              <a:t>Size of float: 4 bytes</a:t>
            </a:r>
            <a:endParaRPr lang="en-US"/>
          </a:p>
          <a:p>
            <a:pPr marL="0" indent="0">
              <a:buNone/>
            </a:pPr>
            <a:r>
              <a:rPr lang="en-US">
                <a:sym typeface="+mn-ea"/>
              </a:rPr>
              <a:t>Size of double: 8 bytes</a:t>
            </a:r>
            <a:endParaRPr lang="en-US"/>
          </a:p>
          <a:p>
            <a:pPr marL="0" indent="0">
              <a:buNone/>
            </a:pPr>
            <a:r>
              <a:rPr lang="en-US">
                <a:sym typeface="+mn-ea"/>
              </a:rPr>
              <a:t>Size of char: 1 byte</a:t>
            </a:r>
            <a:endParaRPr lang="en-US"/>
          </a:p>
          <a:p>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comma operator</a:t>
            </a:r>
            <a:endParaRPr lang="en-US" b="1"/>
          </a:p>
        </p:txBody>
      </p:sp>
      <p:sp>
        <p:nvSpPr>
          <p:cNvPr id="3" name="Content Placeholder 2"/>
          <p:cNvSpPr>
            <a:spLocks noGrp="1"/>
          </p:cNvSpPr>
          <p:nvPr>
            <p:ph sz="half" idx="1"/>
          </p:nvPr>
        </p:nvSpPr>
        <p:spPr>
          <a:xfrm>
            <a:off x="628650" y="2226469"/>
            <a:ext cx="6974205" cy="3263741"/>
          </a:xfrm>
        </p:spPr>
        <p:txBody>
          <a:bodyPr/>
          <a:p>
            <a:r>
              <a:rPr lang="en-US"/>
              <a:t>comma operator used as a separator.</a:t>
            </a:r>
            <a:endParaRPr lang="en-US"/>
          </a:p>
          <a:p>
            <a:r>
              <a:rPr lang="en-US"/>
              <a:t>int a=3,b=4,c=5;</a:t>
            </a:r>
            <a:endParaRPr lang="en-US"/>
          </a:p>
          <a:p>
            <a:r>
              <a:rPr lang="en-US"/>
              <a:t>multiple definitions in a single line</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tretch>
            <a:fillRect/>
          </a:stretch>
        </p:blipFill>
        <p:spPr>
          <a:xfrm>
            <a:off x="1214914" y="949166"/>
            <a:ext cx="5482114" cy="5051584"/>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967740"/>
          <a:ext cx="7240429" cy="4966811"/>
        </p:xfrm>
        <a:graphic>
          <a:graphicData uri="http://schemas.openxmlformats.org/presentationml/2006/ole">
            <mc:AlternateContent xmlns:mc="http://schemas.openxmlformats.org/markup-compatibility/2006">
              <mc:Choice xmlns:v="urn:schemas-microsoft-com:vml" Requires="v">
                <p:oleObj spid="_x0000_s6" name="" r:id="rId1" imgW="8961120" imgH="6103620" progId="Paint.Picture">
                  <p:embed/>
                </p:oleObj>
              </mc:Choice>
              <mc:Fallback>
                <p:oleObj name="" r:id="rId1" imgW="8961120" imgH="6103620" progId="Paint.Picture">
                  <p:embed/>
                  <p:pic>
                    <p:nvPicPr>
                      <p:cNvPr id="0" name="Picture 5"/>
                      <p:cNvPicPr/>
                      <p:nvPr/>
                    </p:nvPicPr>
                    <p:blipFill>
                      <a:blip r:embed="rId2"/>
                      <a:stretch>
                        <a:fillRect/>
                      </a:stretch>
                    </p:blipFill>
                    <p:spPr>
                      <a:xfrm>
                        <a:off x="628650" y="967740"/>
                        <a:ext cx="7240429" cy="4966811"/>
                      </a:xfrm>
                      <a:prstGeom prst="rect">
                        <a:avLst/>
                      </a:prstGeom>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28650" y="1033463"/>
            <a:ext cx="7910036" cy="4774406"/>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28650" y="1438751"/>
            <a:ext cx="7948613" cy="4343876"/>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Content Placeholder 5"/>
          <p:cNvGraphicFramePr>
            <a:graphicFrameLocks noChangeAspect="1"/>
          </p:cNvGraphicFramePr>
          <p:nvPr>
            <p:ph sz="half" idx="1"/>
          </p:nvPr>
        </p:nvGraphicFramePr>
        <p:xfrm>
          <a:off x="1191578" y="1108234"/>
          <a:ext cx="4562475" cy="4381976"/>
        </p:xfrm>
        <a:graphic>
          <a:graphicData uri="http://schemas.openxmlformats.org/presentationml/2006/ole">
            <mc:AlternateContent xmlns:mc="http://schemas.openxmlformats.org/markup-compatibility/2006">
              <mc:Choice xmlns:v="urn:schemas-microsoft-com:vml" Requires="v">
                <p:oleObj spid="_x0000_s7" name="" r:id="rId1" imgW="4678680" imgH="5532120" progId="Paint.Picture">
                  <p:embed/>
                </p:oleObj>
              </mc:Choice>
              <mc:Fallback>
                <p:oleObj name="" r:id="rId1" imgW="4678680" imgH="5532120" progId="Paint.Picture">
                  <p:embed/>
                  <p:pic>
                    <p:nvPicPr>
                      <p:cNvPr id="0" name="Picture 6"/>
                      <p:cNvPicPr/>
                      <p:nvPr/>
                    </p:nvPicPr>
                    <p:blipFill>
                      <a:blip r:embed="rId2"/>
                      <a:stretch>
                        <a:fillRect/>
                      </a:stretch>
                    </p:blipFill>
                    <p:spPr>
                      <a:xfrm>
                        <a:off x="1191578" y="1108234"/>
                        <a:ext cx="4562475" cy="4381976"/>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Communication</a:t>
            </a:r>
            <a:endParaRPr lang="en-US"/>
          </a:p>
        </p:txBody>
      </p:sp>
      <p:sp>
        <p:nvSpPr>
          <p:cNvPr id="3" name="Content Placeholder 2"/>
          <p:cNvSpPr>
            <a:spLocks noGrp="1"/>
          </p:cNvSpPr>
          <p:nvPr>
            <p:ph sz="half" idx="1"/>
          </p:nvPr>
        </p:nvSpPr>
        <p:spPr>
          <a:xfrm>
            <a:off x="457200" y="1600200"/>
            <a:ext cx="8474075" cy="4526280"/>
          </a:xfrm>
        </p:spPr>
        <p:txBody>
          <a:bodyPr/>
          <a:p>
            <a:endParaRPr lang="en-US" sz="1800"/>
          </a:p>
          <a:p>
            <a:endParaRPr lang="en-US" sz="1800"/>
          </a:p>
          <a:p>
            <a:r>
              <a:rPr lang="en-US" sz="1800"/>
              <a:t>Using email, you can also saves your time and cost to deliver any information very fast. You only need a computer and internet connectivity.</a:t>
            </a:r>
            <a:endParaRPr lang="en-US" sz="1800"/>
          </a:p>
          <a:p>
            <a:endParaRPr lang="en-US" sz="1800"/>
          </a:p>
          <a:p>
            <a:r>
              <a:rPr lang="en-US" sz="1800"/>
              <a:t>Peoples are using chat message, email, voice-mail etc. for communication purpose.</a:t>
            </a:r>
            <a:endParaRPr lang="en-US" sz="1800"/>
          </a:p>
          <a:p>
            <a:endParaRPr lang="en-US" sz="1800"/>
          </a:p>
          <a:p>
            <a:r>
              <a:rPr lang="en-US" sz="1800"/>
              <a:t>Use computer to communicate through direct video conference with your contacts/friends present at any place without any cost except internet connectivity.</a:t>
            </a:r>
            <a:endParaRPr lang="en-US" sz="1800"/>
          </a:p>
          <a:p>
            <a:endParaRPr lang="en-US" sz="1800"/>
          </a:p>
          <a:p>
            <a:endParaRPr lang="en-US" sz="1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a:t>main()</a:t>
            </a:r>
            <a:endParaRPr lang="en-US"/>
          </a:p>
          <a:p>
            <a:pPr marL="0" indent="0">
              <a:buNone/>
            </a:pPr>
            <a:r>
              <a:rPr lang="en-US"/>
              <a:t>{</a:t>
            </a:r>
            <a:endParaRPr lang="en-US"/>
          </a:p>
          <a:p>
            <a:pPr marL="457200" lvl="1" indent="0">
              <a:buNone/>
            </a:pPr>
            <a:r>
              <a:rPr lang="en-US"/>
              <a:t>int x;</a:t>
            </a:r>
            <a:endParaRPr lang="en-US"/>
          </a:p>
          <a:p>
            <a:pPr marL="457200" lvl="1" indent="0">
              <a:buNone/>
            </a:pPr>
            <a:r>
              <a:rPr lang="en-US"/>
              <a:t>x = 3*4%5;</a:t>
            </a:r>
            <a:endParaRPr lang="en-US"/>
          </a:p>
          <a:p>
            <a:pPr marL="457200" lvl="1" indent="0">
              <a:buNone/>
            </a:pPr>
            <a:r>
              <a:rPr lang="en-US"/>
              <a:t>printf ("x = %d",x);</a:t>
            </a:r>
            <a:endParaRPr lang="en-US"/>
          </a:p>
          <a:p>
            <a:pPr marL="0" indent="0">
              <a:buNone/>
            </a:pPr>
            <a:r>
              <a:rPr lang="en-US"/>
              <a:t>}</a:t>
            </a: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2226469"/>
            <a:ext cx="8237220" cy="3263741"/>
          </a:xfrm>
        </p:spPr>
        <p:txBody>
          <a:bodyPr/>
          <a:p>
            <a:r>
              <a:rPr lang="en-US" b="1">
                <a:sym typeface="+mn-ea"/>
              </a:rPr>
              <a:t>output:</a:t>
            </a:r>
            <a:endParaRPr lang="en-US" b="1"/>
          </a:p>
          <a:p>
            <a:r>
              <a:rPr lang="en-US">
                <a:sym typeface="+mn-ea"/>
              </a:rPr>
              <a:t>x = 2</a:t>
            </a:r>
            <a:endParaRPr lang="en-US"/>
          </a:p>
          <a:p>
            <a:r>
              <a:rPr lang="en-US" b="1">
                <a:sym typeface="+mn-ea"/>
              </a:rPr>
              <a:t>Explanation</a:t>
            </a:r>
            <a:endParaRPr lang="en-US"/>
          </a:p>
          <a:p>
            <a:r>
              <a:rPr lang="en-US">
                <a:sym typeface="+mn-ea"/>
              </a:rPr>
              <a:t>The first operation performed here is multiplication, which yields 12. </a:t>
            </a:r>
            <a:endParaRPr lang="en-US">
              <a:sym typeface="+mn-ea"/>
            </a:endParaRPr>
          </a:p>
          <a:p>
            <a:r>
              <a:rPr lang="en-US">
                <a:sym typeface="+mn-ea"/>
              </a:rPr>
              <a:t>And then 12 % 5 is performed, which yields the remainder 2. </a:t>
            </a:r>
            <a:endParaRPr lang="en-US">
              <a:sym typeface="+mn-ea"/>
            </a:endParaRPr>
          </a:p>
          <a:p>
            <a:r>
              <a:rPr lang="en-US">
                <a:sym typeface="+mn-ea"/>
              </a:rPr>
              <a:t>This 2 is assgined to the variable x and then printed out.</a:t>
            </a:r>
            <a:endParaRPr lang="en-US"/>
          </a:p>
          <a:p>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r>
              <a:rPr lang="en-US" b="1"/>
              <a:t>Type Casting</a:t>
            </a:r>
            <a:endParaRPr lang="en-US" b="1"/>
          </a:p>
        </p:txBody>
      </p:sp>
      <p:sp>
        <p:nvSpPr>
          <p:cNvPr id="3" name="Content Placeholder 2"/>
          <p:cNvSpPr>
            <a:spLocks noGrp="1"/>
          </p:cNvSpPr>
          <p:nvPr>
            <p:ph sz="half" idx="1"/>
          </p:nvPr>
        </p:nvSpPr>
        <p:spPr>
          <a:xfrm>
            <a:off x="628650" y="2226469"/>
            <a:ext cx="7256145" cy="3263741"/>
          </a:xfrm>
        </p:spPr>
        <p:txBody>
          <a:bodyPr>
            <a:normAutofit fontScale="50000"/>
          </a:bodyPr>
          <a:p>
            <a:r>
              <a:rPr lang="en-US"/>
              <a:t>Converting one datatype into another is known as type casting or, type-conversion.</a:t>
            </a:r>
            <a:endParaRPr lang="en-US"/>
          </a:p>
          <a:p>
            <a:r>
              <a:rPr lang="en-US"/>
              <a:t>2 types</a:t>
            </a:r>
            <a:endParaRPr lang="en-US"/>
          </a:p>
          <a:p>
            <a:r>
              <a:rPr lang="en-US"/>
              <a:t>1) implicit type casting</a:t>
            </a:r>
            <a:endParaRPr lang="en-US"/>
          </a:p>
          <a:p>
            <a:r>
              <a:rPr lang="en-US"/>
              <a:t>2) explicit type casting</a:t>
            </a:r>
            <a:endParaRPr lang="en-US"/>
          </a:p>
          <a:p>
            <a:r>
              <a:rPr lang="en-US" b="1"/>
              <a:t>Explicit type casting</a:t>
            </a:r>
            <a:endParaRPr lang="en-US"/>
          </a:p>
          <a:p>
            <a:r>
              <a:rPr lang="en-US"/>
              <a:t>You can convert the values from one type to another explicitly using the cast operator as follows −</a:t>
            </a:r>
            <a:endParaRPr lang="en-US"/>
          </a:p>
          <a:p>
            <a:endParaRPr lang="en-US"/>
          </a:p>
          <a:p>
            <a:r>
              <a:rPr lang="en-US" b="1"/>
              <a:t>syntax: (type_name) expression</a:t>
            </a:r>
            <a:endParaRPr lang="en-US" b="1"/>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948214"/>
            <a:ext cx="8260080" cy="4541996"/>
          </a:xfrm>
        </p:spPr>
        <p:txBody>
          <a:bodyPr>
            <a:noAutofit/>
          </a:bodyPr>
          <a:p>
            <a:pPr marL="0" indent="0">
              <a:buNone/>
            </a:pPr>
            <a:r>
              <a:rPr lang="en-US" sz="1275"/>
              <a:t>#include &lt;stdio.h&gt;</a:t>
            </a:r>
            <a:endParaRPr lang="en-US" sz="1275"/>
          </a:p>
          <a:p>
            <a:pPr marL="0" indent="0">
              <a:buNone/>
            </a:pPr>
            <a:endParaRPr lang="en-US" sz="1275"/>
          </a:p>
          <a:p>
            <a:pPr marL="0" indent="0">
              <a:buNone/>
            </a:pPr>
            <a:r>
              <a:rPr lang="en-US" sz="1275"/>
              <a:t>main() </a:t>
            </a:r>
            <a:endParaRPr lang="en-US" sz="1275"/>
          </a:p>
          <a:p>
            <a:pPr marL="0" indent="0">
              <a:buNone/>
            </a:pPr>
            <a:r>
              <a:rPr lang="en-US" sz="1275"/>
              <a:t>{</a:t>
            </a:r>
            <a:endParaRPr lang="en-US" sz="1275"/>
          </a:p>
          <a:p>
            <a:pPr marL="0" indent="0">
              <a:buNone/>
            </a:pPr>
            <a:endParaRPr lang="en-US" sz="1275"/>
          </a:p>
          <a:p>
            <a:pPr marL="0" indent="0">
              <a:buNone/>
            </a:pPr>
            <a:r>
              <a:rPr lang="en-US" sz="1275"/>
              <a:t>   int sum = 17, count = 5;</a:t>
            </a:r>
            <a:endParaRPr lang="en-US" sz="1275"/>
          </a:p>
          <a:p>
            <a:pPr marL="0" indent="0">
              <a:buNone/>
            </a:pPr>
            <a:r>
              <a:rPr lang="en-US" sz="1275"/>
              <a:t>   float mean;</a:t>
            </a:r>
            <a:endParaRPr lang="en-US" sz="1275"/>
          </a:p>
          <a:p>
            <a:pPr marL="0" indent="0">
              <a:buNone/>
            </a:pPr>
            <a:endParaRPr lang="en-US" sz="1275"/>
          </a:p>
          <a:p>
            <a:pPr marL="0" indent="0">
              <a:buNone/>
            </a:pPr>
            <a:r>
              <a:rPr lang="en-US" sz="1275"/>
              <a:t>   mean = (float) sum / count;</a:t>
            </a:r>
            <a:endParaRPr lang="en-US" sz="1275"/>
          </a:p>
          <a:p>
            <a:pPr marL="0" indent="0">
              <a:buNone/>
            </a:pPr>
            <a:r>
              <a:rPr lang="en-US" sz="1275"/>
              <a:t>   printf("Value of mean : %f\n", mean );</a:t>
            </a:r>
            <a:endParaRPr lang="en-US" sz="1275"/>
          </a:p>
          <a:p>
            <a:pPr marL="0" indent="0">
              <a:buNone/>
            </a:pPr>
            <a:r>
              <a:rPr lang="en-US" sz="1275"/>
              <a:t>}</a:t>
            </a:r>
            <a:endParaRPr lang="en-US" sz="1275"/>
          </a:p>
          <a:p>
            <a:pPr marL="0" indent="0">
              <a:buNone/>
            </a:pPr>
            <a:r>
              <a:rPr lang="en-US" sz="1275" b="1"/>
              <a:t>output:</a:t>
            </a:r>
            <a:endParaRPr lang="en-US" sz="1275" b="1"/>
          </a:p>
          <a:p>
            <a:pPr marL="0" indent="0">
              <a:buNone/>
            </a:pPr>
            <a:endParaRPr lang="en-US" sz="1275"/>
          </a:p>
          <a:p>
            <a:pPr marL="0" indent="0">
              <a:buNone/>
            </a:pPr>
            <a:r>
              <a:rPr lang="en-US" sz="1275"/>
              <a:t>Value of mean : 3.400000</a:t>
            </a:r>
            <a:endParaRPr lang="en-US" sz="1275"/>
          </a:p>
          <a:p>
            <a:pPr marL="0" indent="0">
              <a:buNone/>
            </a:pPr>
            <a:r>
              <a:rPr lang="en-US" sz="1275"/>
              <a:t>It should be noted here that the cast operator has precedence over division, so the value of sum is first converted to type double and finally it gets divided by count yielding a float value.</a:t>
            </a:r>
            <a:endParaRPr lang="en-US" sz="1275"/>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28650" y="1541145"/>
            <a:ext cx="6380798" cy="340995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implicit type casting</a:t>
            </a:r>
            <a:endParaRPr lang="en-US" b="1"/>
          </a:p>
        </p:txBody>
      </p:sp>
      <p:sp>
        <p:nvSpPr>
          <p:cNvPr id="3" name="Content Placeholder 2"/>
          <p:cNvSpPr>
            <a:spLocks noGrp="1"/>
          </p:cNvSpPr>
          <p:nvPr>
            <p:ph sz="half" idx="1"/>
          </p:nvPr>
        </p:nvSpPr>
        <p:spPr>
          <a:xfrm>
            <a:off x="628650" y="2226469"/>
            <a:ext cx="6868001" cy="3774281"/>
          </a:xfrm>
        </p:spPr>
        <p:txBody>
          <a:bodyPr>
            <a:noAutofit/>
          </a:bodyPr>
          <a:p>
            <a:pPr marL="0" indent="0">
              <a:buNone/>
            </a:pPr>
            <a:r>
              <a:rPr lang="en-US" sz="1350"/>
              <a:t>#include&lt;stdio.h&gt; </a:t>
            </a:r>
            <a:endParaRPr lang="en-US" sz="1350"/>
          </a:p>
          <a:p>
            <a:pPr marL="0" indent="0">
              <a:buNone/>
            </a:pPr>
            <a:r>
              <a:rPr lang="en-US" sz="1350"/>
              <a:t>int main() </a:t>
            </a:r>
            <a:endParaRPr lang="en-US" sz="1350"/>
          </a:p>
          <a:p>
            <a:pPr marL="0" indent="0">
              <a:buNone/>
            </a:pPr>
            <a:r>
              <a:rPr lang="en-US" sz="1350"/>
              <a:t>{ </a:t>
            </a:r>
            <a:endParaRPr lang="en-US" sz="1350"/>
          </a:p>
          <a:p>
            <a:pPr marL="0" indent="0">
              <a:buNone/>
            </a:pPr>
            <a:r>
              <a:rPr lang="en-US" sz="1350"/>
              <a:t>    int x = 10;    // integer x </a:t>
            </a:r>
            <a:endParaRPr lang="en-US" sz="1350"/>
          </a:p>
          <a:p>
            <a:pPr marL="0" indent="0">
              <a:buNone/>
            </a:pPr>
            <a:r>
              <a:rPr lang="en-US" sz="1350"/>
              <a:t>    char y = 'a';  // character c </a:t>
            </a:r>
            <a:endParaRPr lang="en-US" sz="1350"/>
          </a:p>
          <a:p>
            <a:pPr marL="0" indent="0">
              <a:buNone/>
            </a:pPr>
            <a:r>
              <a:rPr lang="en-US" sz="1350"/>
              <a:t>    // y implicitly converted to int. ASCII  </a:t>
            </a:r>
            <a:endParaRPr lang="en-US" sz="1350"/>
          </a:p>
          <a:p>
            <a:pPr marL="0" indent="0">
              <a:buNone/>
            </a:pPr>
            <a:r>
              <a:rPr lang="en-US" sz="1350"/>
              <a:t>    // value of 'a' is 97 </a:t>
            </a:r>
            <a:endParaRPr lang="en-US" sz="1350"/>
          </a:p>
          <a:p>
            <a:pPr marL="0" indent="0">
              <a:buNone/>
            </a:pPr>
            <a:r>
              <a:rPr lang="en-US" sz="1350"/>
              <a:t>    x = x + y;  </a:t>
            </a:r>
            <a:endParaRPr lang="en-US" sz="1350"/>
          </a:p>
          <a:p>
            <a:pPr marL="0" indent="0">
              <a:buNone/>
            </a:pPr>
            <a:r>
              <a:rPr lang="en-US" sz="1350"/>
              <a:t>    // x is implicitly converted to float </a:t>
            </a:r>
            <a:endParaRPr lang="en-US" sz="1350"/>
          </a:p>
          <a:p>
            <a:pPr marL="0" indent="0">
              <a:buNone/>
            </a:pPr>
            <a:r>
              <a:rPr lang="en-US" sz="1350"/>
              <a:t>    float z = x + 1.0; </a:t>
            </a:r>
            <a:endParaRPr lang="en-US" sz="1350"/>
          </a:p>
          <a:p>
            <a:pPr marL="0" indent="0">
              <a:buNone/>
            </a:pPr>
            <a:r>
              <a:rPr lang="en-US" sz="1350"/>
              <a:t>  printf("x = %d, z = %f", x, z); </a:t>
            </a:r>
            <a:endParaRPr lang="en-US" sz="1350"/>
          </a:p>
          <a:p>
            <a:pPr marL="0" indent="0">
              <a:buNone/>
            </a:pPr>
            <a:r>
              <a:rPr lang="en-US" sz="1350"/>
              <a:t>    } </a:t>
            </a:r>
            <a:endParaRPr lang="en-US" sz="1350"/>
          </a:p>
          <a:p>
            <a:pPr marL="0" indent="0">
              <a:buNone/>
            </a:pPr>
            <a:r>
              <a:rPr lang="en-US" sz="1350"/>
              <a:t>x = 107, z = 108.000000</a:t>
            </a:r>
            <a:endParaRPr lang="en-US" sz="135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conditional statements</a:t>
            </a:r>
            <a:endParaRPr lang="en-US"/>
          </a:p>
        </p:txBody>
      </p:sp>
      <p:sp>
        <p:nvSpPr>
          <p:cNvPr id="3" name="Content Placeholder 2"/>
          <p:cNvSpPr>
            <a:spLocks noGrp="1"/>
          </p:cNvSpPr>
          <p:nvPr>
            <p:ph sz="half" idx="1"/>
          </p:nvPr>
        </p:nvSpPr>
        <p:spPr>
          <a:xfrm>
            <a:off x="628650" y="2226469"/>
            <a:ext cx="7712393" cy="3263741"/>
          </a:xfrm>
        </p:spPr>
        <p:txBody>
          <a:bodyPr>
            <a:normAutofit fontScale="70000"/>
          </a:bodyPr>
          <a:p>
            <a:r>
              <a:rPr lang="en-US"/>
              <a:t>Conditional Statements in C programming are used to make decisions based on the conditions. </a:t>
            </a:r>
            <a:endParaRPr lang="en-US"/>
          </a:p>
          <a:p>
            <a:r>
              <a:rPr lang="en-US"/>
              <a:t>Conditional statements execute sequentially when there is no condition around the statements. </a:t>
            </a:r>
            <a:endParaRPr lang="en-US"/>
          </a:p>
          <a:p>
            <a:r>
              <a:rPr lang="en-US"/>
              <a:t>If you put some condition for a block of statements, the execution flow may change based on the result evaluated by the condition. </a:t>
            </a:r>
            <a:endParaRPr lang="en-US"/>
          </a:p>
          <a:p>
            <a:r>
              <a:rPr lang="en-US"/>
              <a:t>This process is called decision making in 'C.'</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 </a:t>
            </a:r>
            <a:r>
              <a:rPr lang="en-US" b="1"/>
              <a:t>Conditional Statements</a:t>
            </a:r>
            <a:endParaRPr lang="en-US" b="1"/>
          </a:p>
        </p:txBody>
      </p:sp>
      <p:sp>
        <p:nvSpPr>
          <p:cNvPr id="3" name="Content Placeholder 2"/>
          <p:cNvSpPr>
            <a:spLocks noGrp="1"/>
          </p:cNvSpPr>
          <p:nvPr>
            <p:ph sz="half" idx="1"/>
          </p:nvPr>
        </p:nvSpPr>
        <p:spPr/>
        <p:txBody>
          <a:bodyPr/>
          <a:p>
            <a:r>
              <a:rPr lang="en-US"/>
              <a:t>if</a:t>
            </a:r>
            <a:endParaRPr lang="en-US"/>
          </a:p>
          <a:p>
            <a:r>
              <a:rPr lang="en-US"/>
              <a:t>if else</a:t>
            </a:r>
            <a:endParaRPr lang="en-US"/>
          </a:p>
          <a:p>
            <a:r>
              <a:rPr lang="en-US"/>
              <a:t>nested if-else</a:t>
            </a:r>
            <a:endParaRPr lang="en-US"/>
          </a:p>
          <a:p>
            <a:r>
              <a:rPr lang="en-US"/>
              <a:t>else if ladder</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if statement</a:t>
            </a:r>
            <a:endParaRPr lang="en-US" b="1"/>
          </a:p>
        </p:txBody>
      </p:sp>
      <p:pic>
        <p:nvPicPr>
          <p:cNvPr id="5" name="Content Placeholder 4"/>
          <p:cNvPicPr>
            <a:picLocks noChangeAspect="1"/>
          </p:cNvPicPr>
          <p:nvPr>
            <p:ph sz="half" idx="1"/>
          </p:nvPr>
        </p:nvPicPr>
        <p:blipFill>
          <a:blip r:embed="rId1"/>
          <a:stretch>
            <a:fillRect/>
          </a:stretch>
        </p:blipFill>
        <p:spPr>
          <a:xfrm>
            <a:off x="1476851" y="2224088"/>
            <a:ext cx="6281261" cy="3343751"/>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if-else statement</a:t>
            </a:r>
            <a:endParaRPr lang="en-US" b="1"/>
          </a:p>
        </p:txBody>
      </p:sp>
      <p:pic>
        <p:nvPicPr>
          <p:cNvPr id="5" name="Content Placeholder 4"/>
          <p:cNvPicPr>
            <a:picLocks noChangeAspect="1"/>
          </p:cNvPicPr>
          <p:nvPr>
            <p:ph sz="half" idx="1"/>
          </p:nvPr>
        </p:nvPicPr>
        <p:blipFill>
          <a:blip r:embed="rId1"/>
          <a:stretch>
            <a:fillRect/>
          </a:stretch>
        </p:blipFill>
        <p:spPr>
          <a:xfrm>
            <a:off x="184785" y="1964055"/>
            <a:ext cx="4225290" cy="3727133"/>
          </a:xfrm>
          <a:prstGeom prst="rect">
            <a:avLst/>
          </a:prstGeom>
        </p:spPr>
      </p:pic>
      <p:pic>
        <p:nvPicPr>
          <p:cNvPr id="6" name="Content Placeholder 5"/>
          <p:cNvPicPr>
            <a:picLocks noChangeAspect="1"/>
          </p:cNvPicPr>
          <p:nvPr>
            <p:ph sz="half" idx="2"/>
          </p:nvPr>
        </p:nvPicPr>
        <p:blipFill>
          <a:blip r:embed="rId2"/>
          <a:stretch>
            <a:fillRect/>
          </a:stretch>
        </p:blipFill>
        <p:spPr>
          <a:xfrm>
            <a:off x="4559141" y="1668304"/>
            <a:ext cx="4162425" cy="39690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Block Daigram of Computer</a:t>
            </a:r>
            <a:endParaRPr lang="en-US" sz="3200"/>
          </a:p>
        </p:txBody>
      </p:sp>
      <p:pic>
        <p:nvPicPr>
          <p:cNvPr id="5" name="Content Placeholder 4"/>
          <p:cNvPicPr>
            <a:picLocks noChangeAspect="1"/>
          </p:cNvPicPr>
          <p:nvPr>
            <p:ph sz="half" idx="1"/>
          </p:nvPr>
        </p:nvPicPr>
        <p:blipFill>
          <a:blip r:embed="rId1"/>
          <a:stretch>
            <a:fillRect/>
          </a:stretch>
        </p:blipFill>
        <p:spPr>
          <a:xfrm>
            <a:off x="582930" y="1417955"/>
            <a:ext cx="8103870" cy="543941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799624" y="1298258"/>
          <a:ext cx="6889909" cy="4374356"/>
        </p:xfrm>
        <a:graphic>
          <a:graphicData uri="http://schemas.openxmlformats.org/presentationml/2006/ole">
            <mc:AlternateContent xmlns:mc="http://schemas.openxmlformats.org/markup-compatibility/2006">
              <mc:Choice xmlns:v="urn:schemas-microsoft-com:vml" Requires="v">
                <p:oleObj spid="_x0000_s6" name="" r:id="rId1" imgW="4724400" imgH="3276600" progId="Paint.Picture">
                  <p:embed/>
                </p:oleObj>
              </mc:Choice>
              <mc:Fallback>
                <p:oleObj name="" r:id="rId1" imgW="4724400" imgH="3276600" progId="Paint.Picture">
                  <p:embed/>
                  <p:pic>
                    <p:nvPicPr>
                      <p:cNvPr id="0" name="Picture 5"/>
                      <p:cNvPicPr/>
                      <p:nvPr/>
                    </p:nvPicPr>
                    <p:blipFill>
                      <a:blip r:embed="rId2"/>
                      <a:stretch>
                        <a:fillRect/>
                      </a:stretch>
                    </p:blipFill>
                    <p:spPr>
                      <a:xfrm>
                        <a:off x="799624" y="1298258"/>
                        <a:ext cx="6889909" cy="4374356"/>
                      </a:xfrm>
                      <a:prstGeom prst="rect">
                        <a:avLst/>
                      </a:prstGeom>
                    </p:spPr>
                  </p:pic>
                </p:oleObj>
              </mc:Fallback>
            </mc:AlternateContent>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Nested If-else Statements</a:t>
            </a:r>
            <a:endParaRPr lang="en-US" b="1"/>
          </a:p>
        </p:txBody>
      </p:sp>
      <p:pic>
        <p:nvPicPr>
          <p:cNvPr id="5" name="Content Placeholder 4"/>
          <p:cNvPicPr>
            <a:picLocks noChangeAspect="1"/>
          </p:cNvPicPr>
          <p:nvPr>
            <p:ph sz="half" idx="1"/>
          </p:nvPr>
        </p:nvPicPr>
        <p:blipFill>
          <a:blip r:embed="rId1"/>
          <a:stretch>
            <a:fillRect/>
          </a:stretch>
        </p:blipFill>
        <p:spPr>
          <a:xfrm>
            <a:off x="320040" y="1971675"/>
            <a:ext cx="4640104" cy="390144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52864" y="1339691"/>
          <a:ext cx="4147185" cy="3758565"/>
        </p:xfrm>
        <a:graphic>
          <a:graphicData uri="http://schemas.openxmlformats.org/presentationml/2006/ole">
            <mc:AlternateContent xmlns:mc="http://schemas.openxmlformats.org/markup-compatibility/2006">
              <mc:Choice xmlns:v="urn:schemas-microsoft-com:vml" Requires="v">
                <p:oleObj spid="_x0000_s6" name="" r:id="rId1" imgW="4343400" imgH="3307080" progId="Paint.Picture">
                  <p:embed/>
                </p:oleObj>
              </mc:Choice>
              <mc:Fallback>
                <p:oleObj name="" r:id="rId1" imgW="4343400" imgH="3307080" progId="Paint.Picture">
                  <p:embed/>
                  <p:pic>
                    <p:nvPicPr>
                      <p:cNvPr id="0" name="Picture 5"/>
                      <p:cNvPicPr/>
                      <p:nvPr/>
                    </p:nvPicPr>
                    <p:blipFill>
                      <a:blip r:embed="rId2"/>
                      <a:stretch>
                        <a:fillRect/>
                      </a:stretch>
                    </p:blipFill>
                    <p:spPr>
                      <a:xfrm>
                        <a:off x="52864" y="1339691"/>
                        <a:ext cx="4147185" cy="3758565"/>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5720239" y="3592354"/>
          <a:ext cx="1703070" cy="531495"/>
        </p:xfrm>
        <a:graphic>
          <a:graphicData uri="http://schemas.openxmlformats.org/presentationml/2006/ole">
            <mc:AlternateContent xmlns:mc="http://schemas.openxmlformats.org/markup-compatibility/2006">
              <mc:Choice xmlns:v="urn:schemas-microsoft-com:vml" Requires="v">
                <p:oleObj spid="_x0000_s8" name="" r:id="rId3" imgW="2270760" imgH="708660" progId="Paint.Picture">
                  <p:embed/>
                </p:oleObj>
              </mc:Choice>
              <mc:Fallback>
                <p:oleObj name="" r:id="rId3" imgW="2270760" imgH="708660" progId="Paint.Picture">
                  <p:embed/>
                  <p:pic>
                    <p:nvPicPr>
                      <p:cNvPr id="0" name="Picture 7"/>
                      <p:cNvPicPr/>
                      <p:nvPr/>
                    </p:nvPicPr>
                    <p:blipFill>
                      <a:blip r:embed="rId4"/>
                      <a:stretch>
                        <a:fillRect/>
                      </a:stretch>
                    </p:blipFill>
                    <p:spPr>
                      <a:xfrm>
                        <a:off x="5720239" y="3592354"/>
                        <a:ext cx="1703070" cy="531495"/>
                      </a:xfrm>
                      <a:prstGeom prst="rect">
                        <a:avLst/>
                      </a:prstGeom>
                    </p:spPr>
                  </p:pic>
                </p:oleObj>
              </mc:Fallback>
            </mc:AlternateContent>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42399" y="1184434"/>
            <a:ext cx="4372451" cy="4762024"/>
          </a:xfrm>
        </p:spPr>
        <p:txBody>
          <a:bodyPr>
            <a:normAutofit fontScale="45000"/>
          </a:bodyPr>
          <a:p>
            <a:r>
              <a:rPr lang="en-US" b="1"/>
              <a:t>else if ladder</a:t>
            </a:r>
            <a:endParaRPr lang="en-US" b="1"/>
          </a:p>
          <a:p>
            <a:r>
              <a:rPr lang="en-US"/>
              <a:t>When we have multiple options available or we need to take multiple decisions based on available condition, we can use another form of if statement called else…if ladder.</a:t>
            </a:r>
            <a:endParaRPr lang="en-US"/>
          </a:p>
          <a:p>
            <a:r>
              <a:rPr lang="en-US"/>
              <a:t>In else…if ladder each else is associated with another if statement.</a:t>
            </a:r>
            <a:endParaRPr lang="en-US"/>
          </a:p>
          <a:p>
            <a:r>
              <a:rPr lang="en-US"/>
              <a:t>Evaluation of condition starts from top to down.</a:t>
            </a:r>
            <a:endParaRPr lang="en-US"/>
          </a:p>
          <a:p>
            <a:r>
              <a:rPr lang="en-US"/>
              <a:t>If condition becomes true then the associated block with if statement is executed and rest of conditions are skipped.</a:t>
            </a:r>
            <a:endParaRPr lang="en-US"/>
          </a:p>
          <a:p>
            <a:r>
              <a:rPr lang="en-US"/>
              <a:t>If the condition becomes false then it will check for next condition in a sequential manner.</a:t>
            </a:r>
            <a:endParaRPr lang="en-US"/>
          </a:p>
          <a:p>
            <a:r>
              <a:rPr lang="en-US"/>
              <a:t>It repeats until all conditions are cheeked or a true condition is found.</a:t>
            </a:r>
            <a:endParaRPr lang="en-US"/>
          </a:p>
          <a:p>
            <a:r>
              <a:rPr lang="en-US"/>
              <a:t>If all condition available in else…if ladder evaluated to false then default else block will be executed.</a:t>
            </a:r>
            <a:endParaRPr lang="en-US"/>
          </a:p>
          <a:p>
            <a:pPr marL="0" indent="0">
              <a:buNone/>
            </a:pPr>
            <a:endParaRPr lang="en-US"/>
          </a:p>
          <a:p>
            <a:endParaRPr lang="en-US"/>
          </a:p>
        </p:txBody>
      </p:sp>
      <p:sp>
        <p:nvSpPr>
          <p:cNvPr id="4" name="Content Placeholder 3"/>
          <p:cNvSpPr>
            <a:spLocks noGrp="1"/>
          </p:cNvSpPr>
          <p:nvPr>
            <p:ph sz="half" idx="2"/>
          </p:nvPr>
        </p:nvSpPr>
        <p:spPr>
          <a:xfrm>
            <a:off x="4629150" y="941546"/>
            <a:ext cx="3886200" cy="5004911"/>
          </a:xfrm>
        </p:spPr>
        <p:txBody>
          <a:bodyPr>
            <a:noAutofit/>
          </a:bodyPr>
          <a:p>
            <a:pPr marL="0" indent="0">
              <a:buNone/>
            </a:pPr>
            <a:r>
              <a:rPr lang="en-US" sz="1200" b="1">
                <a:sym typeface="+mn-ea"/>
              </a:rPr>
              <a:t>Syntax:</a:t>
            </a:r>
            <a:endParaRPr lang="en-US" sz="1200" b="1"/>
          </a:p>
          <a:p>
            <a:pPr marL="0" indent="0">
              <a:buNone/>
            </a:pPr>
            <a:endParaRPr lang="en-US" sz="1200" b="1"/>
          </a:p>
          <a:p>
            <a:pPr marL="0" indent="0">
              <a:buNone/>
            </a:pPr>
            <a:r>
              <a:rPr lang="en-US" sz="1200">
                <a:sym typeface="+mn-ea"/>
              </a:rPr>
              <a:t>if (condition 1)</a:t>
            </a:r>
            <a:endParaRPr lang="en-US" sz="1200"/>
          </a:p>
          <a:p>
            <a:pPr marL="0" indent="0">
              <a:buNone/>
            </a:pPr>
            <a:r>
              <a:rPr lang="en-US" sz="1200">
                <a:sym typeface="+mn-ea"/>
              </a:rPr>
              <a:t>{</a:t>
            </a:r>
            <a:endParaRPr lang="en-US" sz="1200"/>
          </a:p>
          <a:p>
            <a:pPr marL="0" indent="0">
              <a:buNone/>
            </a:pPr>
            <a:r>
              <a:rPr lang="en-US" sz="1200">
                <a:sym typeface="+mn-ea"/>
              </a:rPr>
              <a:t>  // block 1</a:t>
            </a:r>
            <a:endParaRPr lang="en-US" sz="1200"/>
          </a:p>
          <a:p>
            <a:pPr marL="0" indent="0">
              <a:buNone/>
            </a:pPr>
            <a:r>
              <a:rPr lang="en-US" sz="1200">
                <a:sym typeface="+mn-ea"/>
              </a:rPr>
              <a:t>}</a:t>
            </a:r>
            <a:endParaRPr lang="en-US" sz="1200"/>
          </a:p>
          <a:p>
            <a:pPr marL="0" indent="0">
              <a:buNone/>
            </a:pPr>
            <a:r>
              <a:rPr lang="en-US" sz="1200">
                <a:sym typeface="+mn-ea"/>
              </a:rPr>
              <a:t>else if (codition 2)</a:t>
            </a:r>
            <a:endParaRPr lang="en-US" sz="1200"/>
          </a:p>
          <a:p>
            <a:pPr marL="0" indent="0">
              <a:buNone/>
            </a:pPr>
            <a:r>
              <a:rPr lang="en-US" sz="1200">
                <a:sym typeface="+mn-ea"/>
              </a:rPr>
              <a:t>{</a:t>
            </a:r>
            <a:endParaRPr lang="en-US" sz="1200"/>
          </a:p>
          <a:p>
            <a:pPr marL="0" indent="0">
              <a:buNone/>
            </a:pPr>
            <a:r>
              <a:rPr lang="en-US" sz="1200">
                <a:sym typeface="+mn-ea"/>
              </a:rPr>
              <a:t>  // block 2</a:t>
            </a:r>
            <a:endParaRPr lang="en-US" sz="1200"/>
          </a:p>
          <a:p>
            <a:pPr marL="0" indent="0">
              <a:buNone/>
            </a:pPr>
            <a:r>
              <a:rPr lang="en-US" sz="1200">
                <a:sym typeface="+mn-ea"/>
              </a:rPr>
              <a:t>}</a:t>
            </a:r>
            <a:endParaRPr lang="en-US" sz="1200"/>
          </a:p>
          <a:p>
            <a:pPr marL="0" indent="0">
              <a:buNone/>
            </a:pPr>
            <a:r>
              <a:rPr lang="en-US" sz="1200">
                <a:sym typeface="+mn-ea"/>
              </a:rPr>
              <a:t>else if(codition 3)</a:t>
            </a:r>
            <a:endParaRPr lang="en-US" sz="1200"/>
          </a:p>
          <a:p>
            <a:pPr marL="0" indent="0">
              <a:buNone/>
            </a:pPr>
            <a:r>
              <a:rPr lang="en-US" sz="1200">
                <a:sym typeface="+mn-ea"/>
              </a:rPr>
              <a:t>{</a:t>
            </a:r>
            <a:endParaRPr lang="en-US" sz="1200"/>
          </a:p>
          <a:p>
            <a:pPr marL="0" indent="0">
              <a:buNone/>
            </a:pPr>
            <a:r>
              <a:rPr lang="en-US" sz="1200">
                <a:sym typeface="+mn-ea"/>
              </a:rPr>
              <a:t>   // block 3</a:t>
            </a:r>
            <a:endParaRPr lang="en-US" sz="1200"/>
          </a:p>
          <a:p>
            <a:pPr marL="0" indent="0">
              <a:buNone/>
            </a:pPr>
            <a:r>
              <a:rPr lang="en-US" sz="1200">
                <a:sym typeface="+mn-ea"/>
              </a:rPr>
              <a:t>}</a:t>
            </a:r>
            <a:endParaRPr lang="en-US" sz="1200"/>
          </a:p>
          <a:p>
            <a:pPr marL="0" indent="0">
              <a:buNone/>
            </a:pPr>
            <a:r>
              <a:rPr lang="en-US" sz="1200">
                <a:sym typeface="+mn-ea"/>
              </a:rPr>
              <a:t>else</a:t>
            </a:r>
            <a:endParaRPr lang="en-US" sz="1200"/>
          </a:p>
          <a:p>
            <a:pPr marL="0" indent="0">
              <a:buNone/>
            </a:pPr>
            <a:r>
              <a:rPr lang="en-US" sz="1200">
                <a:sym typeface="+mn-ea"/>
              </a:rPr>
              <a:t> {                   </a:t>
            </a:r>
            <a:endParaRPr lang="en-US" sz="1200"/>
          </a:p>
          <a:p>
            <a:pPr marL="0" indent="0">
              <a:buNone/>
            </a:pPr>
            <a:r>
              <a:rPr lang="en-US" sz="1200">
                <a:sym typeface="+mn-ea"/>
              </a:rPr>
              <a:t>    // default block</a:t>
            </a:r>
            <a:endParaRPr lang="en-US" sz="1200"/>
          </a:p>
          <a:p>
            <a:pPr marL="0" indent="0">
              <a:buNone/>
            </a:pPr>
            <a:r>
              <a:rPr lang="en-US" sz="1200">
                <a:sym typeface="+mn-ea"/>
              </a:rPr>
              <a:t> }</a:t>
            </a:r>
            <a:endParaRPr lang="en-US" sz="1200"/>
          </a:p>
          <a:p>
            <a:pPr marL="0" indent="0">
              <a:buNone/>
            </a:pPr>
            <a:endParaRPr lang="en-US" sz="12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1253966" y="979646"/>
            <a:ext cx="5158740" cy="5021104"/>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else-if ladder</a:t>
            </a:r>
            <a:endParaRPr lang="en-US" b="1"/>
          </a:p>
        </p:txBody>
      </p:sp>
      <p:pic>
        <p:nvPicPr>
          <p:cNvPr id="5" name="Content Placeholder 4"/>
          <p:cNvPicPr>
            <a:picLocks noChangeAspect="1"/>
          </p:cNvPicPr>
          <p:nvPr>
            <p:ph sz="half" idx="1"/>
          </p:nvPr>
        </p:nvPicPr>
        <p:blipFill>
          <a:blip r:embed="rId1"/>
          <a:stretch>
            <a:fillRect/>
          </a:stretch>
        </p:blipFill>
        <p:spPr>
          <a:xfrm>
            <a:off x="360045" y="1896428"/>
            <a:ext cx="3562826" cy="4104323"/>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853916" y="1138714"/>
            <a:ext cx="5252561" cy="470916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switch statement</a:t>
            </a:r>
            <a:endParaRPr lang="en-US" b="1"/>
          </a:p>
        </p:txBody>
      </p:sp>
      <p:sp>
        <p:nvSpPr>
          <p:cNvPr id="3" name="Content Placeholder 2"/>
          <p:cNvSpPr>
            <a:spLocks noGrp="1"/>
          </p:cNvSpPr>
          <p:nvPr>
            <p:ph sz="half" idx="1"/>
          </p:nvPr>
        </p:nvSpPr>
        <p:spPr>
          <a:xfrm>
            <a:off x="628650" y="2226469"/>
            <a:ext cx="8328660" cy="3263741"/>
          </a:xfrm>
        </p:spPr>
        <p:txBody>
          <a:bodyPr>
            <a:normAutofit fontScale="40000"/>
          </a:bodyPr>
          <a:p>
            <a:r>
              <a:rPr lang="en-US"/>
              <a:t>Consider a situation in which we have many options out of which we need to select only one option that is to be executed.</a:t>
            </a:r>
            <a:endParaRPr lang="en-US"/>
          </a:p>
          <a:p>
            <a:r>
              <a:rPr lang="en-US"/>
              <a:t> Such kind of problems can be solved using nested if statement. </a:t>
            </a:r>
            <a:endParaRPr lang="en-US"/>
          </a:p>
          <a:p>
            <a:r>
              <a:rPr lang="en-US"/>
              <a:t>But as the number of options increases, the complexity of the program also gets increased. </a:t>
            </a:r>
            <a:endParaRPr lang="en-US"/>
          </a:p>
          <a:p>
            <a:r>
              <a:rPr lang="en-US"/>
              <a:t>This type of problem can be solved very easily using a switch statement. Using the switch statement, one can select only one option from more number of options very easily. </a:t>
            </a:r>
            <a:endParaRPr lang="en-US"/>
          </a:p>
          <a:p>
            <a:r>
              <a:rPr lang="en-US"/>
              <a:t>In the switch statement, we provide a value that is to be compared with a value associated with each option. </a:t>
            </a:r>
            <a:endParaRPr lang="en-US"/>
          </a:p>
          <a:p>
            <a:r>
              <a:rPr lang="en-US"/>
              <a:t>Whenever the given value matches the value associated with an option, the execution starts from that option. </a:t>
            </a:r>
            <a:endParaRPr lang="en-US"/>
          </a:p>
          <a:p>
            <a:r>
              <a:rPr lang="en-US"/>
              <a:t>In the switch statement, every option is defined as a case.</a:t>
            </a: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1131094"/>
            <a:ext cx="7886700" cy="332423"/>
          </a:xfrm>
        </p:spPr>
        <p:txBody>
          <a:bodyPr>
            <a:normAutofit fontScale="90000"/>
          </a:bodyPr>
          <a:p>
            <a:r>
              <a:rPr lang="en-US"/>
              <a:t>switch statement</a:t>
            </a:r>
            <a:endParaRPr lang="en-US"/>
          </a:p>
        </p:txBody>
      </p:sp>
      <p:graphicFrame>
        <p:nvGraphicFramePr>
          <p:cNvPr id="6" name="Content Placeholder 5"/>
          <p:cNvGraphicFramePr>
            <a:graphicFrameLocks noChangeAspect="1"/>
          </p:cNvGraphicFramePr>
          <p:nvPr>
            <p:ph sz="half" idx="1"/>
          </p:nvPr>
        </p:nvGraphicFramePr>
        <p:xfrm>
          <a:off x="628650" y="1463516"/>
          <a:ext cx="8221504" cy="4431983"/>
        </p:xfrm>
        <a:graphic>
          <a:graphicData uri="http://schemas.openxmlformats.org/presentationml/2006/ole">
            <mc:AlternateContent xmlns:mc="http://schemas.openxmlformats.org/markup-compatibility/2006">
              <mc:Choice xmlns:v="urn:schemas-microsoft-com:vml" Requires="v">
                <p:oleObj spid="_x0000_s7" name="" r:id="rId1" imgW="10027920" imgH="5966460" progId="Paint.Picture">
                  <p:embed/>
                </p:oleObj>
              </mc:Choice>
              <mc:Fallback>
                <p:oleObj name="" r:id="rId1" imgW="10027920" imgH="5966460" progId="Paint.Picture">
                  <p:embed/>
                  <p:pic>
                    <p:nvPicPr>
                      <p:cNvPr id="0" name="Picture 6"/>
                      <p:cNvPicPr/>
                      <p:nvPr/>
                    </p:nvPicPr>
                    <p:blipFill>
                      <a:blip r:embed="rId2"/>
                      <a:stretch>
                        <a:fillRect/>
                      </a:stretch>
                    </p:blipFill>
                    <p:spPr>
                      <a:xfrm>
                        <a:off x="628650" y="1463516"/>
                        <a:ext cx="8221504" cy="4431983"/>
                      </a:xfrm>
                      <a:prstGeom prst="rect">
                        <a:avLst/>
                      </a:prstGeom>
                    </p:spPr>
                  </p:pic>
                </p:oleObj>
              </mc:Fallback>
            </mc:AlternateContent>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syntax</a:t>
            </a:r>
            <a:endParaRPr lang="en-US"/>
          </a:p>
        </p:txBody>
      </p:sp>
      <p:sp>
        <p:nvSpPr>
          <p:cNvPr id="4" name="Content Placeholder 3"/>
          <p:cNvSpPr>
            <a:spLocks noGrp="1"/>
          </p:cNvSpPr>
          <p:nvPr>
            <p:ph sz="half" idx="2"/>
          </p:nvPr>
        </p:nvSpPr>
        <p:spPr>
          <a:xfrm>
            <a:off x="3009424" y="1131094"/>
            <a:ext cx="5993130" cy="4822984"/>
          </a:xfrm>
        </p:spPr>
        <p:txBody>
          <a:bodyPr>
            <a:noAutofit/>
          </a:bodyPr>
          <a:p>
            <a:r>
              <a:rPr lang="en-US" sz="1200"/>
              <a:t>The expression can be integer expression or a character expression.</a:t>
            </a:r>
            <a:endParaRPr lang="en-US" sz="1200"/>
          </a:p>
          <a:p>
            <a:r>
              <a:rPr lang="en-US" sz="1200"/>
              <a:t>Value-1, 2, n are case labels which are used to identify each case individually. Remember that case labels should not be same as it may create a problem while executing a program. Suppose we have two cases with the same label as '1'. Then while executing the program, the case that appears first will be executed even though you want the program to execute a second case. This creates problems in the program and does not provide the desired output.</a:t>
            </a:r>
            <a:endParaRPr lang="en-US" sz="1200"/>
          </a:p>
          <a:p>
            <a:r>
              <a:rPr lang="en-US" sz="1200"/>
              <a:t>Case labels always end with a colon ( : ). Each of these cases is associated with a block.</a:t>
            </a:r>
            <a:endParaRPr lang="en-US" sz="1200"/>
          </a:p>
          <a:p>
            <a:r>
              <a:rPr lang="en-US" sz="1200"/>
              <a:t>A block is nothing but multiple statements which are grouped for a particular case.</a:t>
            </a:r>
            <a:endParaRPr lang="en-US" sz="1200"/>
          </a:p>
          <a:p>
            <a:r>
              <a:rPr lang="en-US" sz="1200"/>
              <a:t>Whenever the switch is executed, the value of test-expression is compared with all the cases which we have defined inside the switch. Suppose the test expression contains value 4. This value is compared with all the cases until case whose label four is found in the program. As soon as a case is found the block of statements associated with that particular case is executed and control goes out of the switch.</a:t>
            </a:r>
            <a:endParaRPr lang="en-US" sz="1200"/>
          </a:p>
          <a:p>
            <a:r>
              <a:rPr lang="en-US" sz="1200"/>
              <a:t>The break keyword in each case indicates the end of a particular case. If we do not put the break in each case then even though the specific case is executed, the switch in C will continue to execute all the cases until the end is reached. This should not happen; hence we always have to put break keyword in each case. Break will terminate the case once it is executed and the control will fall out of the switch.</a:t>
            </a:r>
            <a:endParaRPr lang="en-US" sz="1200"/>
          </a:p>
          <a:p>
            <a:r>
              <a:rPr lang="en-US" sz="1200"/>
              <a:t>The default case is an optional one. Whenever the value of test-expression is not matched with any of the cases inside the switch, then the default will be executed. Otherwise, it is not necessary to write default in the switch.</a:t>
            </a:r>
            <a:endParaRPr lang="en-US" sz="1200"/>
          </a:p>
          <a:p>
            <a:r>
              <a:rPr lang="en-US" sz="1200"/>
              <a:t>Once the switch is executed the control will go to the statement-x, and the execution of a program will continue.</a:t>
            </a:r>
            <a:endParaRPr lang="en-US" sz="1200"/>
          </a:p>
        </p:txBody>
      </p:sp>
      <p:graphicFrame>
        <p:nvGraphicFramePr>
          <p:cNvPr id="5" name="Content Placeholder 4"/>
          <p:cNvGraphicFramePr>
            <a:graphicFrameLocks noChangeAspect="1"/>
          </p:cNvGraphicFramePr>
          <p:nvPr>
            <p:ph sz="half" idx="1"/>
          </p:nvPr>
        </p:nvGraphicFramePr>
        <p:xfrm>
          <a:off x="466725" y="2125504"/>
          <a:ext cx="2337435" cy="2388870"/>
        </p:xfrm>
        <a:graphic>
          <a:graphicData uri="http://schemas.openxmlformats.org/presentationml/2006/ole">
            <mc:AlternateContent xmlns:mc="http://schemas.openxmlformats.org/markup-compatibility/2006">
              <mc:Choice xmlns:v="urn:schemas-microsoft-com:vml" Requires="v">
                <p:oleObj spid="_x0000_s6" name="" r:id="rId1" imgW="3116580" imgH="3185160" progId="Paint.Picture">
                  <p:embed/>
                </p:oleObj>
              </mc:Choice>
              <mc:Fallback>
                <p:oleObj name="" r:id="rId1" imgW="3116580" imgH="3185160" progId="Paint.Picture">
                  <p:embed/>
                  <p:pic>
                    <p:nvPicPr>
                      <p:cNvPr id="0" name="Picture 5"/>
                      <p:cNvPicPr/>
                      <p:nvPr/>
                    </p:nvPicPr>
                    <p:blipFill>
                      <a:blip r:embed="rId2"/>
                      <a:stretch>
                        <a:fillRect/>
                      </a:stretch>
                    </p:blipFill>
                    <p:spPr>
                      <a:xfrm>
                        <a:off x="466725" y="2125504"/>
                        <a:ext cx="2337435" cy="238887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US">
                <a:sym typeface="+mn-ea"/>
              </a:rPr>
            </a:br>
            <a:r>
              <a:rPr lang="en-US" sz="4000">
                <a:sym typeface="+mn-ea"/>
              </a:rPr>
              <a:t>Working of a Computer</a:t>
            </a:r>
            <a:br>
              <a:rPr lang="en-US" sz="4000"/>
            </a:br>
            <a:endParaRPr lang="en-US" sz="4000"/>
          </a:p>
        </p:txBody>
      </p:sp>
      <p:sp>
        <p:nvSpPr>
          <p:cNvPr id="3" name="Content Placeholder 2"/>
          <p:cNvSpPr>
            <a:spLocks noGrp="1"/>
          </p:cNvSpPr>
          <p:nvPr>
            <p:ph sz="half" idx="1"/>
          </p:nvPr>
        </p:nvSpPr>
        <p:spPr>
          <a:xfrm>
            <a:off x="457200" y="1600200"/>
            <a:ext cx="7770495" cy="5257165"/>
          </a:xfrm>
        </p:spPr>
        <p:txBody>
          <a:bodyPr/>
          <a:p>
            <a:pPr marL="0" indent="0" algn="just">
              <a:buNone/>
            </a:pPr>
            <a:r>
              <a:rPr lang="en-US" sz="1600"/>
              <a:t>There are three stages in the working of a computer:</a:t>
            </a:r>
            <a:endParaRPr lang="en-US" sz="1600"/>
          </a:p>
          <a:p>
            <a:pPr algn="just"/>
            <a:r>
              <a:rPr lang="en-US" sz="1600" b="1"/>
              <a:t>INPUT:</a:t>
            </a:r>
            <a:r>
              <a:rPr lang="en-US" sz="1600"/>
              <a:t> The data and the instructions, which we enter using a keyboard or a mouse into a computer, are called Input.</a:t>
            </a:r>
            <a:endParaRPr lang="en-US" sz="1600"/>
          </a:p>
          <a:p>
            <a:pPr algn="just"/>
            <a:r>
              <a:rPr lang="en-US" sz="1600"/>
              <a:t> I</a:t>
            </a:r>
            <a:r>
              <a:rPr lang="en-US" sz="1600" b="1"/>
              <a:t>nstruction : (c=a+b)  data: a=10,b=20</a:t>
            </a:r>
            <a:endParaRPr lang="en-US" sz="1600"/>
          </a:p>
          <a:p>
            <a:pPr algn="just"/>
            <a:r>
              <a:rPr lang="en-US" sz="1600" b="1"/>
              <a:t>PROCESSING</a:t>
            </a:r>
            <a:r>
              <a:rPr lang="en-US" sz="1600"/>
              <a:t>: After entering data and instructions in a computer, the CPU works on the input to give us meaningful information. This is called Processing.</a:t>
            </a:r>
            <a:endParaRPr lang="en-US" sz="1600"/>
          </a:p>
          <a:p>
            <a:pPr algn="just"/>
            <a:r>
              <a:rPr lang="en-US" sz="1600" b="1"/>
              <a:t>OUTPUT</a:t>
            </a:r>
            <a:r>
              <a:rPr lang="en-US" sz="1600"/>
              <a:t>: The meaningful information that we get after processing is called Output.</a:t>
            </a:r>
            <a:endParaRPr lang="en-US" sz="1600"/>
          </a:p>
          <a:p>
            <a:pPr algn="just"/>
            <a:r>
              <a:rPr lang="en-US" sz="1600">
                <a:sym typeface="+mn-ea"/>
              </a:rPr>
              <a:t>This Input- Process- Output Cycle is also called </a:t>
            </a:r>
            <a:r>
              <a:rPr lang="en-US" sz="1600" b="1">
                <a:sym typeface="+mn-ea"/>
              </a:rPr>
              <a:t>IPO Cycle.</a:t>
            </a:r>
            <a:endParaRPr lang="en-US" sz="1600"/>
          </a:p>
          <a:p>
            <a:pPr algn="just"/>
            <a:endParaRPr lang="en-US" sz="1600"/>
          </a:p>
        </p:txBody>
      </p:sp>
      <p:graphicFrame>
        <p:nvGraphicFramePr>
          <p:cNvPr id="5" name="Content Placeholder 4"/>
          <p:cNvGraphicFramePr/>
          <p:nvPr>
            <p:ph sz="half" idx="2"/>
          </p:nvPr>
        </p:nvGraphicFramePr>
        <p:xfrm>
          <a:off x="712470" y="3831590"/>
          <a:ext cx="6706235" cy="3026410"/>
        </p:xfrm>
        <a:graphic>
          <a:graphicData uri="http://schemas.openxmlformats.org/presentationml/2006/ole">
            <mc:AlternateContent xmlns:mc="http://schemas.openxmlformats.org/markup-compatibility/2006">
              <mc:Choice xmlns:v="urn:schemas-microsoft-com:vml" Requires="v">
                <p:oleObj spid="_x0000_s6" name="" r:id="rId1" imgW="6019800" imgH="3550920" progId="Paint.Picture">
                  <p:embed/>
                </p:oleObj>
              </mc:Choice>
              <mc:Fallback>
                <p:oleObj name="" r:id="rId1" imgW="6019800" imgH="3550920" progId="Paint.Picture">
                  <p:embed/>
                  <p:pic>
                    <p:nvPicPr>
                      <p:cNvPr id="0" name="Picture 5"/>
                      <p:cNvPicPr/>
                      <p:nvPr/>
                    </p:nvPicPr>
                    <p:blipFill>
                      <a:blip r:embed="rId2"/>
                      <a:stretch>
                        <a:fillRect/>
                      </a:stretch>
                    </p:blipFill>
                    <p:spPr>
                      <a:xfrm>
                        <a:off x="712470" y="3831590"/>
                        <a:ext cx="6706235" cy="3026410"/>
                      </a:xfrm>
                      <a:prstGeom prst="rect">
                        <a:avLst/>
                      </a:prstGeom>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Input Devices</a:t>
            </a:r>
            <a:endParaRPr lang="en-US"/>
          </a:p>
        </p:txBody>
      </p:sp>
      <p:sp>
        <p:nvSpPr>
          <p:cNvPr id="3" name="Content Placeholder 2"/>
          <p:cNvSpPr>
            <a:spLocks noGrp="1"/>
          </p:cNvSpPr>
          <p:nvPr>
            <p:ph sz="half" idx="1"/>
          </p:nvPr>
        </p:nvSpPr>
        <p:spPr>
          <a:xfrm>
            <a:off x="457200" y="1600200"/>
            <a:ext cx="8492490" cy="5414010"/>
          </a:xfrm>
        </p:spPr>
        <p:txBody>
          <a:bodyPr/>
          <a:p>
            <a:pPr marL="0" indent="0">
              <a:buNone/>
            </a:pPr>
            <a:endParaRPr lang="en-US" sz="1400"/>
          </a:p>
          <a:p>
            <a:pPr marL="0" indent="0">
              <a:buNone/>
            </a:pPr>
            <a:endParaRPr lang="en-US" sz="1400"/>
          </a:p>
          <a:p>
            <a:r>
              <a:rPr lang="en-US" sz="1400"/>
              <a:t>We can enter the data from the outside world into the primary storage as the input through input devices. </a:t>
            </a:r>
            <a:endParaRPr lang="en-US" sz="1400"/>
          </a:p>
          <a:p>
            <a:endParaRPr lang="en-US" sz="1400"/>
          </a:p>
          <a:p>
            <a:r>
              <a:rPr lang="en-US" sz="1400"/>
              <a:t>The input devices are the medium of communication between the outside world and the computer system.</a:t>
            </a:r>
            <a:endParaRPr lang="en-US" sz="1400"/>
          </a:p>
          <a:p>
            <a:endParaRPr lang="en-US" sz="1400"/>
          </a:p>
          <a:p>
            <a:r>
              <a:rPr lang="en-US" sz="1400"/>
              <a:t>These devices take input and convert it into binary language that the computer understands.</a:t>
            </a:r>
            <a:endParaRPr lang="en-US" sz="1400"/>
          </a:p>
          <a:p>
            <a:pPr marL="0" indent="0">
              <a:buNone/>
            </a:pPr>
            <a:endParaRPr lang="en-US" sz="1400"/>
          </a:p>
          <a:p>
            <a:r>
              <a:rPr lang="en-US" sz="1400"/>
              <a:t>The input devices receive or accept the data or instruction from the user, who exist in the outside world.</a:t>
            </a:r>
            <a:endParaRPr lang="en-US" sz="1400"/>
          </a:p>
          <a:p>
            <a:pPr marL="0" indent="0">
              <a:buNone/>
            </a:pPr>
            <a:endParaRPr lang="en-US" sz="1400"/>
          </a:p>
          <a:p>
            <a:r>
              <a:rPr lang="en-US" sz="1400"/>
              <a:t>These devices convert the data or instruction into the machine-readable form for further processing.</a:t>
            </a:r>
            <a:endParaRPr lang="en-US" sz="1400"/>
          </a:p>
          <a:p>
            <a:pPr marL="0" indent="0">
              <a:buNone/>
            </a:pPr>
            <a:endParaRPr lang="en-US" sz="1400"/>
          </a:p>
          <a:p>
            <a:r>
              <a:rPr lang="en-US" sz="1400"/>
              <a:t>The input device performs like the connection between the outside world and our computer system.</a:t>
            </a:r>
            <a:endParaRPr lang="en-US" sz="1400"/>
          </a:p>
          <a:p>
            <a:pPr marL="0" indent="0">
              <a:buNone/>
            </a:pPr>
            <a:endParaRPr lang="en-US" sz="1400"/>
          </a:p>
          <a:p>
            <a:r>
              <a:rPr lang="en-US" sz="1400"/>
              <a:t>The keyboard and mouse are common examples of input devices.</a:t>
            </a:r>
            <a:endParaRPr lang="en-US" sz="1400"/>
          </a:p>
          <a:p>
            <a:pPr marL="0" indent="0">
              <a:buNone/>
            </a:pPr>
            <a:endParaRPr lang="en-US" sz="1400"/>
          </a:p>
          <a:p>
            <a:r>
              <a:rPr lang="en-US" sz="1400"/>
              <a:t>When the whole procedure is finished, we get the desired output from the output devices such as monitor, printer, etc.</a:t>
            </a:r>
            <a:endParaRPr lang="en-US" sz="140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1654016" y="937260"/>
            <a:ext cx="4914900" cy="4807268"/>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963454"/>
            <a:ext cx="3886200" cy="4974908"/>
          </a:xfrm>
        </p:spPr>
        <p:txBody>
          <a:bodyPr>
            <a:normAutofit fontScale="25000"/>
          </a:bodyPr>
          <a:p>
            <a:pPr marL="0" indent="0" fontAlgn="auto">
              <a:lnSpc>
                <a:spcPct val="100000"/>
              </a:lnSpc>
              <a:spcBef>
                <a:spcPts val="0"/>
              </a:spcBef>
              <a:buNone/>
            </a:pPr>
            <a:r>
              <a:rPr lang="en-US" sz="4200"/>
              <a:t>#include&lt;stdio.h&gt;</a:t>
            </a:r>
            <a:endParaRPr lang="en-US" sz="4200"/>
          </a:p>
          <a:p>
            <a:pPr marL="0" indent="0" fontAlgn="auto">
              <a:lnSpc>
                <a:spcPct val="100000"/>
              </a:lnSpc>
              <a:spcBef>
                <a:spcPts val="0"/>
              </a:spcBef>
              <a:buNone/>
            </a:pPr>
            <a:r>
              <a:rPr lang="en-US" sz="4200"/>
              <a:t>#include&lt;conio.h&gt;</a:t>
            </a:r>
            <a:endParaRPr lang="en-US" sz="4200"/>
          </a:p>
          <a:p>
            <a:pPr marL="0" indent="0" fontAlgn="auto">
              <a:lnSpc>
                <a:spcPct val="100000"/>
              </a:lnSpc>
              <a:spcBef>
                <a:spcPts val="0"/>
              </a:spcBef>
              <a:buNone/>
            </a:pPr>
            <a:endParaRPr lang="en-US" sz="4200"/>
          </a:p>
          <a:p>
            <a:pPr marL="0" indent="0" fontAlgn="auto">
              <a:lnSpc>
                <a:spcPct val="100000"/>
              </a:lnSpc>
              <a:spcBef>
                <a:spcPts val="0"/>
              </a:spcBef>
              <a:buNone/>
            </a:pPr>
            <a:r>
              <a:rPr lang="en-US" sz="4200"/>
              <a:t>void main(){</a:t>
            </a:r>
            <a:endParaRPr lang="en-US" sz="4200"/>
          </a:p>
          <a:p>
            <a:pPr marL="0" indent="0" fontAlgn="auto">
              <a:lnSpc>
                <a:spcPct val="100000"/>
              </a:lnSpc>
              <a:spcBef>
                <a:spcPts val="0"/>
              </a:spcBef>
              <a:buNone/>
            </a:pPr>
            <a:r>
              <a:rPr lang="en-US" sz="4200"/>
              <a:t>   int n ;</a:t>
            </a:r>
            <a:endParaRPr lang="en-US" sz="4200"/>
          </a:p>
          <a:p>
            <a:pPr marL="0" indent="0" fontAlgn="auto">
              <a:lnSpc>
                <a:spcPct val="100000"/>
              </a:lnSpc>
              <a:spcBef>
                <a:spcPts val="0"/>
              </a:spcBef>
              <a:buNone/>
            </a:pPr>
            <a:r>
              <a:rPr lang="en-US" sz="4200"/>
              <a:t>   clrscr() ;</a:t>
            </a:r>
            <a:endParaRPr lang="en-US" sz="4200"/>
          </a:p>
          <a:p>
            <a:pPr marL="0" indent="0" fontAlgn="auto">
              <a:lnSpc>
                <a:spcPct val="100000"/>
              </a:lnSpc>
              <a:spcBef>
                <a:spcPts val="0"/>
              </a:spcBef>
              <a:buNone/>
            </a:pPr>
            <a:r>
              <a:rPr lang="en-US" sz="4200"/>
              <a:t>   </a:t>
            </a:r>
            <a:endParaRPr lang="en-US" sz="4200"/>
          </a:p>
          <a:p>
            <a:pPr marL="0" indent="0" fontAlgn="auto">
              <a:lnSpc>
                <a:spcPct val="100000"/>
              </a:lnSpc>
              <a:spcBef>
                <a:spcPts val="0"/>
              </a:spcBef>
              <a:buNone/>
            </a:pPr>
            <a:r>
              <a:rPr lang="en-US" sz="4200"/>
              <a:t>   printf("Enter any digit: ") ;</a:t>
            </a:r>
            <a:endParaRPr lang="en-US" sz="4200"/>
          </a:p>
          <a:p>
            <a:pPr marL="0" indent="0" fontAlgn="auto">
              <a:lnSpc>
                <a:spcPct val="100000"/>
              </a:lnSpc>
              <a:spcBef>
                <a:spcPts val="0"/>
              </a:spcBef>
              <a:buNone/>
            </a:pPr>
            <a:r>
              <a:rPr lang="en-US" sz="4200"/>
              <a:t>   scanf("%d", &amp;n) ;</a:t>
            </a:r>
            <a:endParaRPr lang="en-US" sz="4200"/>
          </a:p>
          <a:p>
            <a:pPr marL="0" indent="0" fontAlgn="auto">
              <a:lnSpc>
                <a:spcPct val="100000"/>
              </a:lnSpc>
              <a:spcBef>
                <a:spcPts val="0"/>
              </a:spcBef>
              <a:buNone/>
            </a:pPr>
            <a:r>
              <a:rPr lang="en-US" sz="4200"/>
              <a:t>   </a:t>
            </a:r>
            <a:endParaRPr lang="en-US" sz="4200"/>
          </a:p>
          <a:p>
            <a:pPr marL="0" indent="0" fontAlgn="auto">
              <a:lnSpc>
                <a:spcPct val="100000"/>
              </a:lnSpc>
              <a:spcBef>
                <a:spcPts val="0"/>
              </a:spcBef>
              <a:buNone/>
            </a:pPr>
            <a:r>
              <a:rPr lang="en-US" sz="4200"/>
              <a:t>   switch( n )</a:t>
            </a:r>
            <a:endParaRPr lang="en-US" sz="4200"/>
          </a:p>
          <a:p>
            <a:pPr marL="0" indent="0" fontAlgn="auto">
              <a:lnSpc>
                <a:spcPct val="100000"/>
              </a:lnSpc>
              <a:spcBef>
                <a:spcPts val="0"/>
              </a:spcBef>
              <a:buNone/>
            </a:pPr>
            <a:r>
              <a:rPr lang="en-US" sz="4200"/>
              <a:t>   {</a:t>
            </a:r>
            <a:endParaRPr lang="en-US" sz="4200"/>
          </a:p>
          <a:p>
            <a:pPr marL="0" indent="0" fontAlgn="auto">
              <a:lnSpc>
                <a:spcPct val="100000"/>
              </a:lnSpc>
              <a:spcBef>
                <a:spcPts val="0"/>
              </a:spcBef>
              <a:buNone/>
            </a:pPr>
            <a:r>
              <a:rPr lang="en-US" sz="4200"/>
              <a:t>   	case 0: printf("ZERO") ; </a:t>
            </a:r>
            <a:endParaRPr lang="en-US" sz="4200"/>
          </a:p>
          <a:p>
            <a:pPr marL="0" indent="0" fontAlgn="auto">
              <a:lnSpc>
                <a:spcPct val="100000"/>
              </a:lnSpc>
              <a:spcBef>
                <a:spcPts val="0"/>
              </a:spcBef>
              <a:buNone/>
            </a:pPr>
            <a:r>
              <a:rPr lang="en-US" sz="4200"/>
              <a:t>        	break ;</a:t>
            </a:r>
            <a:endParaRPr lang="en-US" sz="4200"/>
          </a:p>
          <a:p>
            <a:pPr marL="0" indent="0" fontAlgn="auto">
              <a:lnSpc>
                <a:spcPct val="100000"/>
              </a:lnSpc>
              <a:spcBef>
                <a:spcPts val="0"/>
              </a:spcBef>
              <a:buNone/>
            </a:pPr>
            <a:r>
              <a:rPr lang="en-US" sz="4200"/>
              <a:t>   	case 1: printf("ONE") ; </a:t>
            </a:r>
            <a:endParaRPr lang="en-US" sz="4200"/>
          </a:p>
          <a:p>
            <a:pPr marL="0" indent="0" fontAlgn="auto">
              <a:lnSpc>
                <a:spcPct val="100000"/>
              </a:lnSpc>
              <a:spcBef>
                <a:spcPts val="0"/>
              </a:spcBef>
              <a:buNone/>
            </a:pPr>
            <a:r>
              <a:rPr lang="en-US" sz="4200"/>
              <a:t>        	break ;</a:t>
            </a:r>
            <a:endParaRPr lang="en-US" sz="4200"/>
          </a:p>
          <a:p>
            <a:pPr marL="0" indent="0" fontAlgn="auto">
              <a:lnSpc>
                <a:spcPct val="100000"/>
              </a:lnSpc>
              <a:spcBef>
                <a:spcPts val="0"/>
              </a:spcBef>
              <a:buNone/>
            </a:pPr>
            <a:r>
              <a:rPr lang="en-US" sz="4200"/>
              <a:t>   	case 2: printf("TWO") ; </a:t>
            </a:r>
            <a:endParaRPr lang="en-US" sz="4200"/>
          </a:p>
          <a:p>
            <a:pPr marL="0" indent="0" fontAlgn="auto">
              <a:lnSpc>
                <a:spcPct val="100000"/>
              </a:lnSpc>
              <a:spcBef>
                <a:spcPts val="0"/>
              </a:spcBef>
              <a:buNone/>
            </a:pPr>
            <a:r>
              <a:rPr lang="en-US" sz="4200"/>
              <a:t>        	break ;</a:t>
            </a:r>
            <a:endParaRPr lang="en-US" sz="4200"/>
          </a:p>
          <a:p>
            <a:pPr marL="0" indent="0" fontAlgn="auto">
              <a:lnSpc>
                <a:spcPct val="100000"/>
              </a:lnSpc>
              <a:spcBef>
                <a:spcPts val="0"/>
              </a:spcBef>
              <a:buNone/>
            </a:pPr>
            <a:r>
              <a:rPr lang="en-US" sz="4200"/>
              <a:t>   	case 3: printf("THREE") ; </a:t>
            </a:r>
            <a:endParaRPr lang="en-US" sz="4200"/>
          </a:p>
          <a:p>
            <a:pPr marL="0" indent="0" fontAlgn="auto">
              <a:lnSpc>
                <a:spcPct val="100000"/>
              </a:lnSpc>
              <a:spcBef>
                <a:spcPts val="0"/>
              </a:spcBef>
              <a:buNone/>
            </a:pPr>
            <a:r>
              <a:rPr lang="en-US" sz="4200"/>
              <a:t>        	break ;</a:t>
            </a:r>
            <a:endParaRPr lang="en-US" sz="4200"/>
          </a:p>
          <a:p>
            <a:pPr marL="0" indent="0" fontAlgn="auto">
              <a:lnSpc>
                <a:spcPct val="100000"/>
              </a:lnSpc>
              <a:spcBef>
                <a:spcPts val="0"/>
              </a:spcBef>
              <a:buNone/>
            </a:pPr>
            <a:r>
              <a:rPr lang="en-US" sz="4200"/>
              <a:t>   	case 4: printf("FOUR") ; </a:t>
            </a:r>
            <a:endParaRPr lang="en-US" sz="4200"/>
          </a:p>
          <a:p>
            <a:pPr marL="0" indent="0" fontAlgn="auto">
              <a:lnSpc>
                <a:spcPct val="100000"/>
              </a:lnSpc>
              <a:spcBef>
                <a:spcPts val="0"/>
              </a:spcBef>
              <a:buNone/>
            </a:pPr>
            <a:r>
              <a:rPr lang="en-US" sz="4200"/>
              <a:t>        	break ;</a:t>
            </a:r>
            <a:endParaRPr lang="en-US" sz="4200"/>
          </a:p>
          <a:p>
            <a:pPr marL="0" indent="0" fontAlgn="auto">
              <a:lnSpc>
                <a:spcPct val="100000"/>
              </a:lnSpc>
              <a:spcBef>
                <a:spcPts val="0"/>
              </a:spcBef>
              <a:buNone/>
            </a:pPr>
            <a:r>
              <a:rPr lang="en-US" sz="4200"/>
              <a:t>   	</a:t>
            </a:r>
            <a:endParaRPr lang="en-US" sz="4200"/>
          </a:p>
        </p:txBody>
      </p:sp>
      <p:sp>
        <p:nvSpPr>
          <p:cNvPr id="6" name="Content Placeholder 5"/>
          <p:cNvSpPr>
            <a:spLocks noGrp="1"/>
          </p:cNvSpPr>
          <p:nvPr>
            <p:ph sz="half" idx="2"/>
          </p:nvPr>
        </p:nvSpPr>
        <p:spPr>
          <a:xfrm>
            <a:off x="4629150" y="1017746"/>
            <a:ext cx="3886200" cy="4920615"/>
          </a:xfrm>
        </p:spPr>
        <p:txBody>
          <a:bodyPr>
            <a:normAutofit fontScale="60000"/>
          </a:bodyPr>
          <a:p>
            <a:pPr marL="0" indent="0">
              <a:buNone/>
            </a:pPr>
            <a:r>
              <a:rPr lang="en-US">
                <a:sym typeface="+mn-ea"/>
              </a:rPr>
              <a:t>	case 5: printf("FIVE") ; </a:t>
            </a:r>
            <a:endParaRPr lang="en-US"/>
          </a:p>
          <a:p>
            <a:pPr marL="0" indent="0">
              <a:buNone/>
            </a:pPr>
            <a:r>
              <a:rPr lang="en-US">
                <a:sym typeface="+mn-ea"/>
              </a:rPr>
              <a:t>        	break ;</a:t>
            </a:r>
            <a:endParaRPr lang="en-US"/>
          </a:p>
          <a:p>
            <a:pPr marL="0" indent="0">
              <a:buNone/>
            </a:pPr>
            <a:r>
              <a:rPr lang="en-US">
                <a:sym typeface="+mn-ea"/>
              </a:rPr>
              <a:t>   	case 6: printf("SIX") ; </a:t>
            </a:r>
            <a:endParaRPr lang="en-US"/>
          </a:p>
          <a:p>
            <a:pPr marL="0" indent="0">
              <a:buNone/>
            </a:pPr>
            <a:r>
              <a:rPr lang="en-US">
                <a:sym typeface="+mn-ea"/>
              </a:rPr>
              <a:t>        	break ;</a:t>
            </a:r>
            <a:endParaRPr lang="en-US"/>
          </a:p>
          <a:p>
            <a:pPr marL="0" indent="0">
              <a:buNone/>
            </a:pPr>
            <a:r>
              <a:rPr lang="en-US">
                <a:sym typeface="+mn-ea"/>
              </a:rPr>
              <a:t>   	case 7: printf("SEVEN") ; </a:t>
            </a:r>
            <a:endParaRPr lang="en-US"/>
          </a:p>
          <a:p>
            <a:pPr marL="0" indent="0">
              <a:buNone/>
            </a:pPr>
            <a:r>
              <a:rPr lang="en-US">
                <a:sym typeface="+mn-ea"/>
              </a:rPr>
              <a:t>        	break ;</a:t>
            </a:r>
            <a:endParaRPr lang="en-US"/>
          </a:p>
          <a:p>
            <a:pPr marL="0" indent="0">
              <a:buNone/>
            </a:pPr>
            <a:r>
              <a:rPr lang="en-US">
                <a:sym typeface="+mn-ea"/>
              </a:rPr>
              <a:t>   	case 8: printf("EIGHT") ; </a:t>
            </a:r>
            <a:endParaRPr lang="en-US"/>
          </a:p>
          <a:p>
            <a:pPr marL="0" indent="0">
              <a:buNone/>
            </a:pPr>
            <a:r>
              <a:rPr lang="en-US">
                <a:sym typeface="+mn-ea"/>
              </a:rPr>
              <a:t>        	break ;</a:t>
            </a:r>
            <a:endParaRPr lang="en-US"/>
          </a:p>
          <a:p>
            <a:pPr marL="0" indent="0">
              <a:buNone/>
            </a:pPr>
            <a:r>
              <a:rPr lang="en-US">
                <a:sym typeface="+mn-ea"/>
              </a:rPr>
              <a:t>   	case 9: printf("NINE") ; </a:t>
            </a:r>
            <a:endParaRPr lang="en-US"/>
          </a:p>
          <a:p>
            <a:pPr marL="0" indent="0">
              <a:buNone/>
            </a:pPr>
            <a:r>
              <a:rPr lang="en-US">
                <a:sym typeface="+mn-ea"/>
              </a:rPr>
              <a:t>        	break ;</a:t>
            </a:r>
            <a:endParaRPr lang="en-US"/>
          </a:p>
          <a:p>
            <a:pPr marL="0" indent="0">
              <a:buNone/>
            </a:pPr>
            <a:r>
              <a:rPr lang="en-US">
                <a:sym typeface="+mn-ea"/>
              </a:rPr>
              <a:t>   	default: printf("Not a Digit") ;</a:t>
            </a:r>
            <a:endParaRPr lang="en-US"/>
          </a:p>
          <a:p>
            <a:pPr marL="0" indent="0">
              <a:buNone/>
            </a:pPr>
            <a:r>
              <a:rPr lang="en-US">
                <a:sym typeface="+mn-ea"/>
              </a:rPr>
              <a:t>   }</a:t>
            </a:r>
            <a:endParaRPr lang="en-US"/>
          </a:p>
          <a:p>
            <a:pPr marL="0" indent="0">
              <a:buNone/>
            </a:pPr>
            <a:r>
              <a:rPr lang="en-US">
                <a:sym typeface="+mn-ea"/>
              </a:rPr>
              <a:t>   }</a:t>
            </a:r>
            <a:endParaRPr lang="en-US">
              <a:sym typeface="+mn-ea"/>
            </a:endParaRPr>
          </a:p>
          <a:p>
            <a:pPr marL="0" indent="0">
              <a:buNone/>
            </a:pPr>
            <a:endParaRPr lang="en-US"/>
          </a:p>
          <a:p>
            <a:pPr marL="0" indent="0">
              <a:buNone/>
            </a:pPr>
            <a:endParaRPr lang="en-US"/>
          </a:p>
        </p:txBody>
      </p:sp>
      <p:graphicFrame>
        <p:nvGraphicFramePr>
          <p:cNvPr id="7" name="Object 6"/>
          <p:cNvGraphicFramePr/>
          <p:nvPr/>
        </p:nvGraphicFramePr>
        <p:xfrm>
          <a:off x="5163026" y="5549741"/>
          <a:ext cx="1830229" cy="388620"/>
        </p:xfrm>
        <a:graphic>
          <a:graphicData uri="http://schemas.openxmlformats.org/presentationml/2006/ole">
            <mc:AlternateContent xmlns:mc="http://schemas.openxmlformats.org/markup-compatibility/2006">
              <mc:Choice xmlns:v="urn:schemas-microsoft-com:vml" Requires="v">
                <p:oleObj spid="_x0000_s8" name="" r:id="rId1" imgW="2438400" imgH="518160" progId="Paint.Picture">
                  <p:embed/>
                </p:oleObj>
              </mc:Choice>
              <mc:Fallback>
                <p:oleObj name="" r:id="rId1" imgW="2438400" imgH="518160" progId="Paint.Picture">
                  <p:embed/>
                  <p:pic>
                    <p:nvPicPr>
                      <p:cNvPr id="0" name="Picture 7"/>
                      <p:cNvPicPr/>
                      <p:nvPr/>
                    </p:nvPicPr>
                    <p:blipFill>
                      <a:blip r:embed="rId2"/>
                      <a:stretch>
                        <a:fillRect/>
                      </a:stretch>
                    </p:blipFill>
                    <p:spPr>
                      <a:xfrm>
                        <a:off x="5163026" y="5549741"/>
                        <a:ext cx="1830229" cy="388620"/>
                      </a:xfrm>
                      <a:prstGeom prst="rect">
                        <a:avLst/>
                      </a:prstGeom>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2226469"/>
            <a:ext cx="7271385" cy="3263741"/>
          </a:xfrm>
        </p:spPr>
        <p:txBody>
          <a:bodyPr/>
          <a:p>
            <a:r>
              <a:rPr lang="en-US" b="1"/>
              <a:t>LOOPING STATEMENTS</a:t>
            </a:r>
            <a:endParaRPr lang="en-US" b="1"/>
          </a:p>
          <a:p>
            <a:r>
              <a:rPr lang="en-US"/>
              <a:t>In C, and all other modern programming languages, iteration statements (also called loops) allow a set of instructions to be repeatedly executed until a certain condition is reached. </a:t>
            </a:r>
            <a:endParaRPr lang="en-US"/>
          </a:p>
          <a:p>
            <a:r>
              <a:rPr lang="en-US"/>
              <a:t>This condition may be predetermined (as in the for loop) or open-ended (as in the while and do-while loops).</a:t>
            </a: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28650" y="1105853"/>
            <a:ext cx="7165181" cy="3754279"/>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While loop</a:t>
            </a:r>
            <a:endParaRPr lang="en-US"/>
          </a:p>
        </p:txBody>
      </p:sp>
      <p:sp>
        <p:nvSpPr>
          <p:cNvPr id="3" name="Content Placeholder 2"/>
          <p:cNvSpPr>
            <a:spLocks noGrp="1"/>
          </p:cNvSpPr>
          <p:nvPr>
            <p:ph sz="half" idx="1"/>
          </p:nvPr>
        </p:nvSpPr>
        <p:spPr/>
        <p:txBody>
          <a:bodyPr/>
          <a:p>
            <a:r>
              <a:rPr lang="en-US"/>
              <a:t>Syntax while loop</a:t>
            </a:r>
            <a:endParaRPr lang="en-US"/>
          </a:p>
          <a:p>
            <a:r>
              <a:rPr lang="en-US"/>
              <a:t>The while loop is C’s most fundamental loop statement. while loop executes statements repeatedly while the condition is true.</a:t>
            </a:r>
            <a:endParaRPr lang="en-US"/>
          </a:p>
        </p:txBody>
      </p:sp>
      <p:graphicFrame>
        <p:nvGraphicFramePr>
          <p:cNvPr id="5" name="Content Placeholder 4"/>
          <p:cNvGraphicFramePr>
            <a:graphicFrameLocks noChangeAspect="1"/>
          </p:cNvGraphicFramePr>
          <p:nvPr>
            <p:ph sz="half" idx="2"/>
          </p:nvPr>
        </p:nvGraphicFramePr>
        <p:xfrm>
          <a:off x="5451634" y="2615089"/>
          <a:ext cx="2240280" cy="2486025"/>
        </p:xfrm>
        <a:graphic>
          <a:graphicData uri="http://schemas.openxmlformats.org/presentationml/2006/ole">
            <mc:AlternateContent xmlns:mc="http://schemas.openxmlformats.org/markup-compatibility/2006">
              <mc:Choice xmlns:v="urn:schemas-microsoft-com:vml" Requires="v">
                <p:oleObj spid="_x0000_s6" name="" r:id="rId1" imgW="2987040" imgH="3314700" progId="Paint.Picture">
                  <p:embed/>
                </p:oleObj>
              </mc:Choice>
              <mc:Fallback>
                <p:oleObj name="" r:id="rId1" imgW="2987040" imgH="3314700" progId="Paint.Picture">
                  <p:embed/>
                  <p:pic>
                    <p:nvPicPr>
                      <p:cNvPr id="0" name="Picture 5"/>
                      <p:cNvPicPr/>
                      <p:nvPr/>
                    </p:nvPicPr>
                    <p:blipFill>
                      <a:blip r:embed="rId2"/>
                      <a:stretch>
                        <a:fillRect/>
                      </a:stretch>
                    </p:blipFill>
                    <p:spPr>
                      <a:xfrm>
                        <a:off x="5451634" y="2615089"/>
                        <a:ext cx="2240280" cy="2486025"/>
                      </a:xfrm>
                      <a:prstGeom prst="rect">
                        <a:avLst/>
                      </a:prstGeom>
                    </p:spPr>
                  </p:pic>
                </p:oleObj>
              </mc:Fallback>
            </mc:AlternateContent>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1002506"/>
            <a:ext cx="8229600" cy="4882515"/>
          </a:xfrm>
        </p:spPr>
        <p:txBody>
          <a:bodyPr>
            <a:noAutofit/>
          </a:bodyPr>
          <a:p>
            <a:r>
              <a:rPr lang="en-US" sz="1425"/>
              <a:t>while(expression)</a:t>
            </a:r>
            <a:endParaRPr lang="en-US" sz="1425"/>
          </a:p>
          <a:p>
            <a:r>
              <a:rPr lang="en-US" sz="1425"/>
              <a:t>{</a:t>
            </a:r>
            <a:endParaRPr lang="en-US" sz="1425"/>
          </a:p>
          <a:p>
            <a:r>
              <a:rPr lang="en-US" sz="1425"/>
              <a:t>  ..............</a:t>
            </a:r>
            <a:endParaRPr lang="en-US" sz="1425"/>
          </a:p>
          <a:p>
            <a:r>
              <a:rPr lang="en-US" sz="1425"/>
              <a:t>  program statement</a:t>
            </a:r>
            <a:endParaRPr lang="en-US" sz="1425"/>
          </a:p>
          <a:p>
            <a:r>
              <a:rPr lang="en-US" sz="1425"/>
              <a:t>  ..............</a:t>
            </a:r>
            <a:endParaRPr lang="en-US" sz="1425"/>
          </a:p>
          <a:p>
            <a:r>
              <a:rPr lang="en-US" sz="1425"/>
              <a:t>}</a:t>
            </a:r>
            <a:endParaRPr lang="en-US" sz="1425"/>
          </a:p>
          <a:p>
            <a:r>
              <a:rPr lang="en-US" sz="1425"/>
              <a:t>Expresion or loop continuation condition</a:t>
            </a:r>
            <a:endParaRPr lang="en-US" sz="1425"/>
          </a:p>
          <a:p>
            <a:r>
              <a:rPr lang="en-US" sz="1425"/>
              <a:t>The expression specified inside the parentheses is evaluated. If the result of the expression evaluation is true. The program statement that immediately follows is executed. After execution of this statement (or statements,if enclosed in braces), expression is again evaluated. If the result of the evaluation is true, the program statement is again executed. This process continues until expression finally evaluates false, at which point the loop is terminated. Execution of the program then continues with the statement that follows program statement.</a:t>
            </a:r>
            <a:endParaRPr lang="en-US" sz="1425"/>
          </a:p>
          <a:p>
            <a:r>
              <a:rPr lang="en-US" sz="1425"/>
              <a:t>The condition may be any expression, and true is any nonzero value.</a:t>
            </a:r>
            <a:endParaRPr lang="en-US" sz="1425"/>
          </a:p>
          <a:p>
            <a:r>
              <a:rPr lang="en-US" sz="1425"/>
              <a:t>program statement or Loop body:</a:t>
            </a:r>
            <a:endParaRPr lang="en-US" sz="1425"/>
          </a:p>
          <a:p>
            <a:r>
              <a:rPr lang="en-US" sz="1425"/>
              <a:t>The program statement is either an empty statement, a single statement, or a block of statements.</a:t>
            </a:r>
            <a:endParaRPr lang="en-US" sz="1425"/>
          </a:p>
          <a:p>
            <a:r>
              <a:rPr lang="en-US" sz="1425"/>
              <a:t>Braces { }:</a:t>
            </a:r>
            <a:endParaRPr lang="en-US" sz="1425"/>
          </a:p>
          <a:p>
            <a:r>
              <a:rPr lang="en-US" sz="1425"/>
              <a:t>The curly braces are unnecessary if only a single statement is being repeated.</a:t>
            </a:r>
            <a:endParaRPr lang="en-US" sz="1425"/>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233011"/>
          <a:ext cx="7278529" cy="4489133"/>
        </p:xfrm>
        <a:graphic>
          <a:graphicData uri="http://schemas.openxmlformats.org/presentationml/2006/ole">
            <mc:AlternateContent xmlns:mc="http://schemas.openxmlformats.org/markup-compatibility/2006">
              <mc:Choice xmlns:v="urn:schemas-microsoft-com:vml" Requires="v">
                <p:oleObj spid="_x0000_s6" name="" r:id="rId1" imgW="8221980" imgH="4541520" progId="Paint.Picture">
                  <p:embed/>
                </p:oleObj>
              </mc:Choice>
              <mc:Fallback>
                <p:oleObj name="" r:id="rId1" imgW="8221980" imgH="4541520" progId="Paint.Picture">
                  <p:embed/>
                  <p:pic>
                    <p:nvPicPr>
                      <p:cNvPr id="0" name="Picture 5"/>
                      <p:cNvPicPr/>
                      <p:nvPr/>
                    </p:nvPicPr>
                    <p:blipFill>
                      <a:blip r:embed="rId2"/>
                      <a:stretch>
                        <a:fillRect/>
                      </a:stretch>
                    </p:blipFill>
                    <p:spPr>
                      <a:xfrm>
                        <a:off x="628650" y="1233011"/>
                        <a:ext cx="7278529" cy="4489133"/>
                      </a:xfrm>
                      <a:prstGeom prst="rect">
                        <a:avLst/>
                      </a:prstGeom>
                    </p:spPr>
                  </p:pic>
                </p:oleObj>
              </mc:Fallback>
            </mc:AlternateContent>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2226469"/>
            <a:ext cx="8009573" cy="3263741"/>
          </a:xfrm>
        </p:spPr>
        <p:txBody>
          <a:bodyPr>
            <a:normAutofit fontScale="70000"/>
          </a:bodyPr>
          <a:p>
            <a:r>
              <a:rPr lang="en-US"/>
              <a:t>Explanation</a:t>
            </a:r>
            <a:endParaRPr lang="en-US"/>
          </a:p>
          <a:p>
            <a:r>
              <a:rPr lang="en-US"/>
              <a:t>The program initially sets the value of count to 1; execution of the while loop then begins. Because the value of count is less than or equal to 5, the statement that immediately follows is executed. The braces define both the print statement and the statement that increments count as the body of the while loop. From the output of the program, you can see that this loop is executed five times or until the value of count reaches 5 .</a:t>
            </a: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001554" y="1215390"/>
          <a:ext cx="7126129" cy="2097881"/>
        </p:xfrm>
        <a:graphic>
          <a:graphicData uri="http://schemas.openxmlformats.org/presentationml/2006/ole">
            <mc:AlternateContent xmlns:mc="http://schemas.openxmlformats.org/markup-compatibility/2006">
              <mc:Choice xmlns:v="urn:schemas-microsoft-com:vml" Requires="v">
                <p:oleObj spid="_x0000_s6" name="" r:id="rId1" imgW="7155180" imgH="2560320" progId="Paint.Picture">
                  <p:embed/>
                </p:oleObj>
              </mc:Choice>
              <mc:Fallback>
                <p:oleObj name="" r:id="rId1" imgW="7155180" imgH="2560320" progId="Paint.Picture">
                  <p:embed/>
                  <p:pic>
                    <p:nvPicPr>
                      <p:cNvPr id="0" name="Picture 5"/>
                      <p:cNvPicPr/>
                      <p:nvPr/>
                    </p:nvPicPr>
                    <p:blipFill>
                      <a:blip r:embed="rId2"/>
                      <a:stretch>
                        <a:fillRect/>
                      </a:stretch>
                    </p:blipFill>
                    <p:spPr>
                      <a:xfrm>
                        <a:off x="1001554" y="1215390"/>
                        <a:ext cx="7126129" cy="2097881"/>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1083945" y="3594735"/>
          <a:ext cx="7431405" cy="1202531"/>
        </p:xfrm>
        <a:graphic>
          <a:graphicData uri="http://schemas.openxmlformats.org/presentationml/2006/ole">
            <mc:AlternateContent xmlns:mc="http://schemas.openxmlformats.org/markup-compatibility/2006">
              <mc:Choice xmlns:v="urn:schemas-microsoft-com:vml" Requires="v">
                <p:oleObj spid="_x0000_s8" name="" r:id="rId3" imgW="7200900" imgH="975360" progId="Paint.Picture">
                  <p:embed/>
                </p:oleObj>
              </mc:Choice>
              <mc:Fallback>
                <p:oleObj name="" r:id="rId3" imgW="7200900" imgH="975360" progId="Paint.Picture">
                  <p:embed/>
                  <p:pic>
                    <p:nvPicPr>
                      <p:cNvPr id="0" name="Picture 7"/>
                      <p:cNvPicPr/>
                      <p:nvPr/>
                    </p:nvPicPr>
                    <p:blipFill>
                      <a:blip r:embed="rId4"/>
                      <a:stretch>
                        <a:fillRect/>
                      </a:stretch>
                    </p:blipFill>
                    <p:spPr>
                      <a:xfrm>
                        <a:off x="1083945" y="3594735"/>
                        <a:ext cx="7431405" cy="1202531"/>
                      </a:xfrm>
                      <a:prstGeom prst="rect">
                        <a:avLst/>
                      </a:prstGeom>
                    </p:spPr>
                  </p:pic>
                </p:oleObj>
              </mc:Fallback>
            </mc:AlternateContent>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277779" y="1047274"/>
          <a:ext cx="5394008" cy="4442936"/>
        </p:xfrm>
        <a:graphic>
          <a:graphicData uri="http://schemas.openxmlformats.org/presentationml/2006/ole">
            <mc:AlternateContent xmlns:mc="http://schemas.openxmlformats.org/markup-compatibility/2006">
              <mc:Choice xmlns:v="urn:schemas-microsoft-com:vml" Requires="v">
                <p:oleObj spid="_x0000_s6" name="" r:id="rId1" imgW="4518660" imgH="5699760" progId="Paint.Picture">
                  <p:embed/>
                </p:oleObj>
              </mc:Choice>
              <mc:Fallback>
                <p:oleObj name="" r:id="rId1" imgW="4518660" imgH="5699760" progId="Paint.Picture">
                  <p:embed/>
                  <p:pic>
                    <p:nvPicPr>
                      <p:cNvPr id="0" name="Picture 5"/>
                      <p:cNvPicPr/>
                      <p:nvPr/>
                    </p:nvPicPr>
                    <p:blipFill>
                      <a:blip r:embed="rId2"/>
                      <a:stretch>
                        <a:fillRect/>
                      </a:stretch>
                    </p:blipFill>
                    <p:spPr>
                      <a:xfrm>
                        <a:off x="1277779" y="1047274"/>
                        <a:ext cx="5394008" cy="4442936"/>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Keyboard</a:t>
            </a:r>
            <a:endParaRPr lang="en-US"/>
          </a:p>
        </p:txBody>
      </p:sp>
      <p:sp>
        <p:nvSpPr>
          <p:cNvPr id="3" name="Content Placeholder 2"/>
          <p:cNvSpPr>
            <a:spLocks noGrp="1"/>
          </p:cNvSpPr>
          <p:nvPr>
            <p:ph sz="half" idx="1"/>
          </p:nvPr>
        </p:nvSpPr>
        <p:spPr>
          <a:xfrm>
            <a:off x="457200" y="1600200"/>
            <a:ext cx="8520430" cy="4526280"/>
          </a:xfrm>
        </p:spPr>
        <p:txBody>
          <a:bodyPr/>
          <a:p>
            <a:r>
              <a:rPr lang="en-US" sz="2400"/>
              <a:t>A computer keyboard is one of the primary input devices used with a computer. </a:t>
            </a:r>
            <a:endParaRPr lang="en-US" sz="2400"/>
          </a:p>
          <a:p>
            <a:pPr>
              <a:buFont typeface="Arial" panose="020B0604020202020204" pitchFamily="34" charset="0"/>
              <a:buChar char="•"/>
            </a:pPr>
            <a:r>
              <a:rPr lang="en-US" sz="2400"/>
              <a:t>A keyboard is composed of buttons that create letters, numbers, and symbols, and other functions.</a:t>
            </a:r>
            <a:endParaRPr lang="en-US" sz="2400"/>
          </a:p>
        </p:txBody>
      </p:sp>
      <p:pic>
        <p:nvPicPr>
          <p:cNvPr id="5" name="Content Placeholder 4"/>
          <p:cNvPicPr>
            <a:picLocks noChangeAspect="1"/>
          </p:cNvPicPr>
          <p:nvPr>
            <p:ph sz="half" idx="2"/>
          </p:nvPr>
        </p:nvPicPr>
        <p:blipFill>
          <a:blip r:embed="rId1"/>
          <a:stretch>
            <a:fillRect/>
          </a:stretch>
        </p:blipFill>
        <p:spPr>
          <a:xfrm>
            <a:off x="129540" y="3553460"/>
            <a:ext cx="8848725" cy="346837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for loop</a:t>
            </a:r>
            <a:endParaRPr lang="en-US"/>
          </a:p>
        </p:txBody>
      </p:sp>
      <p:pic>
        <p:nvPicPr>
          <p:cNvPr id="7" name="Content Placeholder 6"/>
          <p:cNvPicPr>
            <a:picLocks noChangeAspect="1"/>
          </p:cNvPicPr>
          <p:nvPr>
            <p:ph sz="half" idx="1"/>
          </p:nvPr>
        </p:nvPicPr>
        <p:blipFill>
          <a:blip r:embed="rId1"/>
          <a:stretch>
            <a:fillRect/>
          </a:stretch>
        </p:blipFill>
        <p:spPr>
          <a:xfrm>
            <a:off x="865346" y="2303621"/>
            <a:ext cx="6438900" cy="332232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211104"/>
          <a:ext cx="6456998" cy="4669155"/>
        </p:xfrm>
        <a:graphic>
          <a:graphicData uri="http://schemas.openxmlformats.org/presentationml/2006/ole">
            <mc:AlternateContent xmlns:mc="http://schemas.openxmlformats.org/markup-compatibility/2006">
              <mc:Choice xmlns:v="urn:schemas-microsoft-com:vml" Requires="v">
                <p:oleObj spid="_x0000_s6" name="" r:id="rId1" imgW="8061960" imgH="5173980" progId="Paint.Picture">
                  <p:embed/>
                </p:oleObj>
              </mc:Choice>
              <mc:Fallback>
                <p:oleObj name="" r:id="rId1" imgW="8061960" imgH="5173980" progId="Paint.Picture">
                  <p:embed/>
                  <p:pic>
                    <p:nvPicPr>
                      <p:cNvPr id="0" name="Picture 5"/>
                      <p:cNvPicPr/>
                      <p:nvPr/>
                    </p:nvPicPr>
                    <p:blipFill>
                      <a:blip r:embed="rId2"/>
                      <a:stretch>
                        <a:fillRect/>
                      </a:stretch>
                    </p:blipFill>
                    <p:spPr>
                      <a:xfrm>
                        <a:off x="628650" y="1211104"/>
                        <a:ext cx="6456998" cy="4669155"/>
                      </a:xfrm>
                      <a:prstGeom prst="rect">
                        <a:avLst/>
                      </a:prstGeom>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753904" y="1307306"/>
            <a:ext cx="7583329" cy="3542348"/>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1176814"/>
            <a:ext cx="3886200" cy="4313396"/>
          </a:xfrm>
        </p:spPr>
        <p:txBody>
          <a:bodyPr>
            <a:normAutofit fontScale="60000"/>
          </a:bodyPr>
          <a:p>
            <a:r>
              <a:rPr lang="en-US" b="1"/>
              <a:t>goto statement</a:t>
            </a:r>
            <a:endParaRPr lang="en-US" b="1"/>
          </a:p>
          <a:p>
            <a:r>
              <a:rPr lang="en-US"/>
              <a:t>C-language provides goto statement to transfer control unconditionally to other part of the program.</a:t>
            </a:r>
            <a:endParaRPr lang="en-US"/>
          </a:p>
          <a:p>
            <a:r>
              <a:rPr lang="en-US"/>
              <a:t>Although use of goto statement is not advisable but sometime it is desirable to use go to statement.</a:t>
            </a:r>
            <a:endParaRPr lang="en-US"/>
          </a:p>
          <a:p>
            <a:r>
              <a:rPr lang="en-US"/>
              <a:t>It has the following form:</a:t>
            </a:r>
            <a:endParaRPr lang="en-US"/>
          </a:p>
          <a:p>
            <a:r>
              <a:rPr lang="en-US"/>
              <a:t>goto Statement</a:t>
            </a:r>
            <a:endParaRPr lang="en-US"/>
          </a:p>
        </p:txBody>
      </p:sp>
      <p:pic>
        <p:nvPicPr>
          <p:cNvPr id="5" name="Content Placeholder 4"/>
          <p:cNvPicPr>
            <a:picLocks noChangeAspect="1"/>
          </p:cNvPicPr>
          <p:nvPr>
            <p:ph sz="half" idx="2"/>
          </p:nvPr>
        </p:nvPicPr>
        <p:blipFill>
          <a:blip r:embed="rId1"/>
          <a:stretch>
            <a:fillRect/>
          </a:stretch>
        </p:blipFill>
        <p:spPr>
          <a:xfrm>
            <a:off x="4733925" y="1387316"/>
            <a:ext cx="3774758" cy="3245168"/>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28650" y="1085850"/>
          <a:ext cx="6487478" cy="4790123"/>
        </p:xfrm>
        <a:graphic>
          <a:graphicData uri="http://schemas.openxmlformats.org/presentationml/2006/ole">
            <mc:AlternateContent xmlns:mc="http://schemas.openxmlformats.org/markup-compatibility/2006">
              <mc:Choice xmlns:v="urn:schemas-microsoft-com:vml" Requires="v">
                <p:oleObj spid="_x0000_s6" name="" r:id="rId1" imgW="6682740" imgH="4823460" progId="Paint.Picture">
                  <p:embed/>
                </p:oleObj>
              </mc:Choice>
              <mc:Fallback>
                <p:oleObj name="" r:id="rId1" imgW="6682740" imgH="4823460" progId="Paint.Picture">
                  <p:embed/>
                  <p:pic>
                    <p:nvPicPr>
                      <p:cNvPr id="0" name="Picture 5"/>
                      <p:cNvPicPr/>
                      <p:nvPr/>
                    </p:nvPicPr>
                    <p:blipFill>
                      <a:blip r:embed="rId2"/>
                      <a:stretch>
                        <a:fillRect/>
                      </a:stretch>
                    </p:blipFill>
                    <p:spPr>
                      <a:xfrm>
                        <a:off x="628650" y="1085850"/>
                        <a:ext cx="6487478" cy="4790123"/>
                      </a:xfrm>
                      <a:prstGeom prst="rect">
                        <a:avLst/>
                      </a:prstGeom>
                    </p:spPr>
                  </p:pic>
                </p:oleObj>
              </mc:Fallback>
            </mc:AlternateContent>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Write a program to find the sum and average of three numbers.</a:t>
            </a:r>
            <a:endParaRPr lang="en-US"/>
          </a:p>
        </p:txBody>
      </p:sp>
      <p:graphicFrame>
        <p:nvGraphicFramePr>
          <p:cNvPr id="5" name="Content Placeholder 4"/>
          <p:cNvGraphicFramePr>
            <a:graphicFrameLocks noChangeAspect="1"/>
          </p:cNvGraphicFramePr>
          <p:nvPr>
            <p:ph sz="half" idx="1"/>
          </p:nvPr>
        </p:nvGraphicFramePr>
        <p:xfrm>
          <a:off x="628650" y="2125028"/>
          <a:ext cx="7278053" cy="3517583"/>
        </p:xfrm>
        <a:graphic>
          <a:graphicData uri="http://schemas.openxmlformats.org/presentationml/2006/ole">
            <mc:AlternateContent xmlns:mc="http://schemas.openxmlformats.org/markup-compatibility/2006">
              <mc:Choice xmlns:v="urn:schemas-microsoft-com:vml" Requires="v">
                <p:oleObj spid="_x0000_s6" name="" r:id="rId1" imgW="8267700" imgH="3840480" progId="Paint.Picture">
                  <p:embed/>
                </p:oleObj>
              </mc:Choice>
              <mc:Fallback>
                <p:oleObj name="" r:id="rId1" imgW="8267700" imgH="3840480" progId="Paint.Picture">
                  <p:embed/>
                  <p:pic>
                    <p:nvPicPr>
                      <p:cNvPr id="0" name="Picture 5"/>
                      <p:cNvPicPr/>
                      <p:nvPr/>
                    </p:nvPicPr>
                    <p:blipFill>
                      <a:blip r:embed="rId2"/>
                      <a:stretch>
                        <a:fillRect/>
                      </a:stretch>
                    </p:blipFill>
                    <p:spPr>
                      <a:xfrm>
                        <a:off x="628650" y="2125028"/>
                        <a:ext cx="7278053" cy="3517583"/>
                      </a:xfrm>
                      <a:prstGeom prst="rect">
                        <a:avLst/>
                      </a:prstGeom>
                    </p:spPr>
                  </p:pic>
                </p:oleObj>
              </mc:Fallback>
            </mc:AlternateContent>
          </a:graphicData>
        </a:graphic>
      </p:graphicFrame>
      <p:sp>
        <p:nvSpPr>
          <p:cNvPr id="7" name="Text Box 6"/>
          <p:cNvSpPr txBox="1"/>
          <p:nvPr/>
        </p:nvSpPr>
        <p:spPr>
          <a:xfrm>
            <a:off x="5665946" y="2505075"/>
            <a:ext cx="3045619" cy="152400"/>
          </a:xfrm>
          <a:prstGeom prst="rect">
            <a:avLst/>
          </a:prstGeom>
          <a:noFill/>
        </p:spPr>
        <p:txBody>
          <a:bodyPr wrap="square" rtlCol="0" anchor="t">
            <a:spAutoFit/>
          </a:bodyPr>
          <a:p>
            <a:r>
              <a:rPr lang="en-US" sz="100"/>
              <a:t> INPUT:</a:t>
            </a:r>
            <a:endParaRPr lang="en-US" sz="100"/>
          </a:p>
          <a:p>
            <a:r>
              <a:rPr lang="en-US" sz="100"/>
              <a:t>Enter any three integers:2 4 5</a:t>
            </a:r>
            <a:endParaRPr lang="en-US" sz="100"/>
          </a:p>
          <a:p>
            <a:r>
              <a:rPr lang="en-US" sz="100"/>
              <a:t> OUTPUT:</a:t>
            </a:r>
            <a:endParaRPr lang="en-US" sz="100"/>
          </a:p>
          <a:p>
            <a:r>
              <a:rPr lang="en-US" sz="100"/>
              <a:t>Sum and average of three integers: 11 3</a:t>
            </a:r>
            <a:endParaRPr lang="en-US" sz="1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1335" b="1"/>
              <a:t>Write a program to calculate simple interest(SI) for a given principal (P), time</a:t>
            </a:r>
            <a:br>
              <a:rPr lang="en-US" sz="1335" b="1"/>
            </a:br>
            <a:r>
              <a:rPr lang="en-US" sz="1335" b="1"/>
              <a:t>(T), and rate of interest (R) using formula SI= ((amount*rate*time)/100) Interest.</a:t>
            </a:r>
            <a:br>
              <a:rPr lang="en-US" sz="1335" b="1"/>
            </a:br>
            <a:endParaRPr lang="en-US" sz="1335" b="1"/>
          </a:p>
        </p:txBody>
      </p:sp>
      <p:sp>
        <p:nvSpPr>
          <p:cNvPr id="3" name="Content Placeholder 2"/>
          <p:cNvSpPr>
            <a:spLocks noGrp="1"/>
          </p:cNvSpPr>
          <p:nvPr>
            <p:ph sz="half" idx="1"/>
          </p:nvPr>
        </p:nvSpPr>
        <p:spPr>
          <a:xfrm>
            <a:off x="628650" y="1762601"/>
            <a:ext cx="6578918" cy="4191000"/>
          </a:xfrm>
        </p:spPr>
        <p:txBody>
          <a:bodyPr>
            <a:normAutofit fontScale="25000"/>
          </a:bodyPr>
          <a:p>
            <a:pPr marL="0" indent="0">
              <a:buNone/>
            </a:pPr>
            <a:r>
              <a:rPr lang="en-US" sz="6000"/>
              <a:t>#include&lt;stdio.h&gt;</a:t>
            </a:r>
            <a:endParaRPr lang="en-US" sz="6000"/>
          </a:p>
          <a:p>
            <a:pPr marL="0" indent="0">
              <a:buNone/>
            </a:pPr>
            <a:r>
              <a:rPr lang="en-US" sz="6000"/>
              <a:t>void main()</a:t>
            </a:r>
            <a:endParaRPr lang="en-US" sz="6000"/>
          </a:p>
          <a:p>
            <a:pPr marL="0" indent="0">
              <a:buNone/>
            </a:pPr>
            <a:r>
              <a:rPr lang="en-US" sz="6000"/>
              <a:t>{</a:t>
            </a:r>
            <a:endParaRPr lang="en-US" sz="6000"/>
          </a:p>
          <a:p>
            <a:pPr marL="0" indent="0">
              <a:buNone/>
            </a:pPr>
            <a:r>
              <a:rPr lang="en-US" sz="6000"/>
              <a:t>int p,r,t,si;</a:t>
            </a:r>
            <a:endParaRPr lang="en-US" sz="6000"/>
          </a:p>
          <a:p>
            <a:pPr marL="0" indent="0">
              <a:buNone/>
            </a:pPr>
            <a:r>
              <a:rPr lang="en-US" sz="6000"/>
              <a:t>printf("Input principle:");</a:t>
            </a:r>
            <a:endParaRPr lang="en-US" sz="6000"/>
          </a:p>
          <a:p>
            <a:pPr marL="0" indent="0">
              <a:buNone/>
            </a:pPr>
            <a:r>
              <a:rPr lang="en-US" sz="6000"/>
              <a:t>scanf("%d",&amp;p);</a:t>
            </a:r>
            <a:endParaRPr lang="en-US" sz="6000"/>
          </a:p>
          <a:p>
            <a:pPr marL="0" indent="0">
              <a:buNone/>
            </a:pPr>
            <a:r>
              <a:rPr lang="en-US" sz="6000"/>
              <a:t>printf("Rate of interest:");</a:t>
            </a:r>
            <a:endParaRPr lang="en-US" sz="6000"/>
          </a:p>
          <a:p>
            <a:pPr marL="0" indent="0">
              <a:buNone/>
            </a:pPr>
            <a:r>
              <a:rPr lang="en-US" sz="6000"/>
              <a:t>scanf("%d",&amp;r);</a:t>
            </a:r>
            <a:endParaRPr lang="en-US" sz="6000"/>
          </a:p>
          <a:p>
            <a:pPr marL="0" indent="0">
              <a:buNone/>
            </a:pPr>
            <a:r>
              <a:rPr lang="en-US" sz="6000"/>
              <a:t>printf("Enter time(in years):");</a:t>
            </a:r>
            <a:endParaRPr lang="en-US" sz="6000"/>
          </a:p>
          <a:p>
            <a:pPr marL="0" indent="0">
              <a:buNone/>
            </a:pPr>
            <a:r>
              <a:rPr lang="en-US" sz="6000"/>
              <a:t>scanf("%d",&amp;t);</a:t>
            </a:r>
            <a:endParaRPr lang="en-US" sz="6000"/>
          </a:p>
          <a:p>
            <a:pPr marL="0" indent="0">
              <a:buNone/>
            </a:pPr>
            <a:r>
              <a:rPr lang="en-US" sz="6000"/>
              <a:t>si=(p*r*t)/100;</a:t>
            </a:r>
            <a:endParaRPr lang="en-US" sz="6000"/>
          </a:p>
          <a:p>
            <a:pPr marL="0" indent="0">
              <a:buNone/>
            </a:pPr>
            <a:r>
              <a:rPr lang="en-US" sz="6000"/>
              <a:t>printf("Simple interest =</a:t>
            </a:r>
            <a:endParaRPr lang="en-US" sz="6000"/>
          </a:p>
          <a:p>
            <a:pPr marL="0" indent="0">
              <a:buNone/>
            </a:pPr>
            <a:endParaRPr lang="en-US" sz="6000"/>
          </a:p>
          <a:p>
            <a:pPr marL="0" indent="0">
              <a:buNone/>
            </a:pPr>
            <a:r>
              <a:rPr lang="en-US" sz="6000"/>
              <a:t>}</a:t>
            </a:r>
            <a:endParaRPr lang="en-US" sz="6000"/>
          </a:p>
          <a:p>
            <a:pPr marL="0" indent="0">
              <a:buNone/>
            </a:pPr>
            <a:endParaRPr lang="en-US" sz="6000"/>
          </a:p>
        </p:txBody>
      </p:sp>
      <p:sp>
        <p:nvSpPr>
          <p:cNvPr id="5" name="Text Box 4"/>
          <p:cNvSpPr txBox="1"/>
          <p:nvPr/>
        </p:nvSpPr>
        <p:spPr>
          <a:xfrm>
            <a:off x="3619500" y="2875121"/>
            <a:ext cx="3121819" cy="168275"/>
          </a:xfrm>
          <a:prstGeom prst="rect">
            <a:avLst/>
          </a:prstGeom>
          <a:noFill/>
        </p:spPr>
        <p:txBody>
          <a:bodyPr wrap="square" rtlCol="0" anchor="t">
            <a:spAutoFit/>
          </a:bodyPr>
          <a:p>
            <a:r>
              <a:rPr lang="en-US" sz="100"/>
              <a:t>Input principle:10000</a:t>
            </a:r>
            <a:endParaRPr lang="en-US" sz="100"/>
          </a:p>
          <a:p>
            <a:r>
              <a:rPr lang="en-US" sz="100"/>
              <a:t>Rate of interest:12</a:t>
            </a:r>
            <a:endParaRPr lang="en-US" sz="100"/>
          </a:p>
          <a:p>
            <a:r>
              <a:rPr lang="en-US" sz="100"/>
              <a:t>Enter time(in years):2</a:t>
            </a:r>
            <a:endParaRPr lang="en-US" sz="100"/>
          </a:p>
          <a:p>
            <a:r>
              <a:rPr lang="en-US" sz="100"/>
              <a:t>EXPECTED OUTPUT:</a:t>
            </a:r>
            <a:endParaRPr lang="en-US" sz="100"/>
          </a:p>
          <a:p>
            <a:r>
              <a:rPr lang="en-US" sz="100"/>
              <a:t>Simple interest = 2400</a:t>
            </a:r>
            <a:endParaRPr lang="en-US" sz="1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Write a program to swap two variables values with  using third variable</a:t>
            </a:r>
            <a:endParaRPr lang="en-US"/>
          </a:p>
        </p:txBody>
      </p:sp>
      <p:graphicFrame>
        <p:nvGraphicFramePr>
          <p:cNvPr id="5" name="Content Placeholder 4"/>
          <p:cNvGraphicFramePr>
            <a:graphicFrameLocks noChangeAspect="1"/>
          </p:cNvGraphicFramePr>
          <p:nvPr>
            <p:ph sz="half" idx="1"/>
          </p:nvPr>
        </p:nvGraphicFramePr>
        <p:xfrm>
          <a:off x="628650" y="2283619"/>
          <a:ext cx="6130290" cy="3346133"/>
        </p:xfrm>
        <a:graphic>
          <a:graphicData uri="http://schemas.openxmlformats.org/presentationml/2006/ole">
            <mc:AlternateContent xmlns:mc="http://schemas.openxmlformats.org/markup-compatibility/2006">
              <mc:Choice xmlns:v="urn:schemas-microsoft-com:vml" Requires="v">
                <p:oleObj spid="_x0000_s6" name="" r:id="rId1" imgW="9662160" imgH="4198620" progId="Paint.Picture">
                  <p:embed/>
                </p:oleObj>
              </mc:Choice>
              <mc:Fallback>
                <p:oleObj name="" r:id="rId1" imgW="9662160" imgH="4198620" progId="Paint.Picture">
                  <p:embed/>
                  <p:pic>
                    <p:nvPicPr>
                      <p:cNvPr id="0" name="Picture 5"/>
                      <p:cNvPicPr/>
                      <p:nvPr/>
                    </p:nvPicPr>
                    <p:blipFill>
                      <a:blip r:embed="rId2"/>
                      <a:stretch>
                        <a:fillRect/>
                      </a:stretch>
                    </p:blipFill>
                    <p:spPr>
                      <a:xfrm>
                        <a:off x="628650" y="2283619"/>
                        <a:ext cx="6130290" cy="3346133"/>
                      </a:xfrm>
                      <a:prstGeom prst="rect">
                        <a:avLst/>
                      </a:prstGeom>
                    </p:spPr>
                  </p:pic>
                </p:oleObj>
              </mc:Fallback>
            </mc:AlternateContent>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4_085516"/>
          <p:cNvPicPr>
            <a:picLocks noChangeAspect="1"/>
          </p:cNvPicPr>
          <p:nvPr>
            <p:ph type="pic" idx="1"/>
          </p:nvPr>
        </p:nvPicPr>
        <p:blipFill>
          <a:blip r:embed="rId1"/>
          <a:stretch>
            <a:fillRect/>
          </a:stretch>
        </p:blipFill>
        <p:spPr>
          <a:xfrm>
            <a:off x="2229803" y="1919288"/>
            <a:ext cx="6286976" cy="3247073"/>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Write a program to swap two variables values without  using third variable</a:t>
            </a:r>
            <a:br>
              <a:rPr lang="en-US"/>
            </a:br>
            <a:endParaRPr lang="en-US"/>
          </a:p>
        </p:txBody>
      </p:sp>
      <p:graphicFrame>
        <p:nvGraphicFramePr>
          <p:cNvPr id="5" name="Content Placeholder 4"/>
          <p:cNvGraphicFramePr>
            <a:graphicFrameLocks noChangeAspect="1"/>
          </p:cNvGraphicFramePr>
          <p:nvPr>
            <p:ph sz="half" idx="1"/>
          </p:nvPr>
        </p:nvGraphicFramePr>
        <p:xfrm>
          <a:off x="126683" y="2009775"/>
          <a:ext cx="5794534" cy="3658553"/>
        </p:xfrm>
        <a:graphic>
          <a:graphicData uri="http://schemas.openxmlformats.org/presentationml/2006/ole">
            <mc:AlternateContent xmlns:mc="http://schemas.openxmlformats.org/markup-compatibility/2006">
              <mc:Choice xmlns:v="urn:schemas-microsoft-com:vml" Requires="v">
                <p:oleObj spid="_x0000_s6" name="" r:id="rId1" imgW="9669780" imgH="4465320" progId="Paint.Picture">
                  <p:embed/>
                </p:oleObj>
              </mc:Choice>
              <mc:Fallback>
                <p:oleObj name="" r:id="rId1" imgW="9669780" imgH="4465320" progId="Paint.Picture">
                  <p:embed/>
                  <p:pic>
                    <p:nvPicPr>
                      <p:cNvPr id="0" name="Picture 5"/>
                      <p:cNvPicPr/>
                      <p:nvPr/>
                    </p:nvPicPr>
                    <p:blipFill>
                      <a:blip r:embed="rId2"/>
                      <a:stretch>
                        <a:fillRect/>
                      </a:stretch>
                    </p:blipFill>
                    <p:spPr>
                      <a:xfrm>
                        <a:off x="126683" y="2009775"/>
                        <a:ext cx="5794534" cy="3658553"/>
                      </a:xfrm>
                      <a:prstGeom prst="rect">
                        <a:avLst/>
                      </a:prstGeom>
                    </p:spPr>
                  </p:pic>
                </p:oleObj>
              </mc:Fallback>
            </mc:AlternateContent>
          </a:graphicData>
        </a:graphic>
      </p:graphicFrame>
      <p:graphicFrame>
        <p:nvGraphicFramePr>
          <p:cNvPr id="7" name="Content Placeholder 6"/>
          <p:cNvGraphicFramePr/>
          <p:nvPr>
            <p:ph sz="half" idx="2"/>
          </p:nvPr>
        </p:nvGraphicFramePr>
        <p:xfrm>
          <a:off x="6110764" y="2762726"/>
          <a:ext cx="2725103" cy="2122646"/>
        </p:xfrm>
        <a:graphic>
          <a:graphicData uri="http://schemas.openxmlformats.org/presentationml/2006/ole">
            <mc:AlternateContent xmlns:mc="http://schemas.openxmlformats.org/markup-compatibility/2006">
              <mc:Choice xmlns:v="urn:schemas-microsoft-com:vml" Requires="v">
                <p:oleObj spid="_x0000_s8" name="" r:id="rId3" imgW="3924300" imgH="2918460" progId="Paint.Picture">
                  <p:embed/>
                </p:oleObj>
              </mc:Choice>
              <mc:Fallback>
                <p:oleObj name="" r:id="rId3" imgW="3924300" imgH="2918460" progId="Paint.Picture">
                  <p:embed/>
                  <p:pic>
                    <p:nvPicPr>
                      <p:cNvPr id="0" name="Picture 7"/>
                      <p:cNvPicPr/>
                      <p:nvPr/>
                    </p:nvPicPr>
                    <p:blipFill>
                      <a:blip r:embed="rId4"/>
                      <a:stretch>
                        <a:fillRect/>
                      </a:stretch>
                    </p:blipFill>
                    <p:spPr>
                      <a:xfrm>
                        <a:off x="6110764" y="2762726"/>
                        <a:ext cx="2725103" cy="2122646"/>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Mouse</a:t>
            </a:r>
            <a:endParaRPr lang="en-US"/>
          </a:p>
        </p:txBody>
      </p:sp>
      <p:sp>
        <p:nvSpPr>
          <p:cNvPr id="3" name="Content Placeholder 2"/>
          <p:cNvSpPr>
            <a:spLocks noGrp="1"/>
          </p:cNvSpPr>
          <p:nvPr>
            <p:ph sz="half" idx="1"/>
          </p:nvPr>
        </p:nvSpPr>
        <p:spPr/>
        <p:txBody>
          <a:bodyPr/>
          <a:p>
            <a:pPr algn="just"/>
            <a:r>
              <a:rPr lang="en-US" sz="2000"/>
              <a:t>A computer mouse is a handheld hardware input device that controls a cursor in a GUI (graphical user interface) and can move and select text, icons, files, and folders on your computer.</a:t>
            </a:r>
            <a:endParaRPr lang="en-US" sz="2000"/>
          </a:p>
        </p:txBody>
      </p:sp>
      <p:pic>
        <p:nvPicPr>
          <p:cNvPr id="5" name="Content Placeholder 4"/>
          <p:cNvPicPr>
            <a:picLocks noChangeAspect="1"/>
          </p:cNvPicPr>
          <p:nvPr>
            <p:ph sz="half" idx="2"/>
          </p:nvPr>
        </p:nvPicPr>
        <p:blipFill>
          <a:blip r:embed="rId1"/>
          <a:stretch>
            <a:fillRect/>
          </a:stretch>
        </p:blipFill>
        <p:spPr>
          <a:xfrm>
            <a:off x="4654550" y="2212340"/>
            <a:ext cx="4032250" cy="330136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4_085605"/>
          <p:cNvPicPr>
            <a:picLocks noChangeAspect="1"/>
          </p:cNvPicPr>
          <p:nvPr>
            <p:ph type="pic" idx="1"/>
          </p:nvPr>
        </p:nvPicPr>
        <p:blipFill>
          <a:blip r:embed="rId1"/>
          <a:stretch>
            <a:fillRect/>
          </a:stretch>
        </p:blipFill>
        <p:spPr>
          <a:xfrm>
            <a:off x="1521619" y="1317784"/>
            <a:ext cx="7519988" cy="283083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Write a C program to find the sum of individual digits of a given positive integer.</a:t>
            </a:r>
            <a:endParaRPr lang="en-US"/>
          </a:p>
        </p:txBody>
      </p:sp>
      <p:graphicFrame>
        <p:nvGraphicFramePr>
          <p:cNvPr id="5" name="Content Placeholder 4"/>
          <p:cNvGraphicFramePr>
            <a:graphicFrameLocks noChangeAspect="1"/>
          </p:cNvGraphicFramePr>
          <p:nvPr>
            <p:ph sz="half" idx="1"/>
          </p:nvPr>
        </p:nvGraphicFramePr>
        <p:xfrm>
          <a:off x="628650" y="2079784"/>
          <a:ext cx="6647974" cy="3761899"/>
        </p:xfrm>
        <a:graphic>
          <a:graphicData uri="http://schemas.openxmlformats.org/presentationml/2006/ole">
            <mc:AlternateContent xmlns:mc="http://schemas.openxmlformats.org/markup-compatibility/2006">
              <mc:Choice xmlns:v="urn:schemas-microsoft-com:vml" Requires="v">
                <p:oleObj spid="_x0000_s6" name="" r:id="rId1" imgW="9395460" imgH="5067300" progId="Paint.Picture">
                  <p:embed/>
                </p:oleObj>
              </mc:Choice>
              <mc:Fallback>
                <p:oleObj name="" r:id="rId1" imgW="9395460" imgH="5067300" progId="Paint.Picture">
                  <p:embed/>
                  <p:pic>
                    <p:nvPicPr>
                      <p:cNvPr id="0" name="Picture 5"/>
                      <p:cNvPicPr/>
                      <p:nvPr/>
                    </p:nvPicPr>
                    <p:blipFill>
                      <a:blip r:embed="rId2"/>
                      <a:stretch>
                        <a:fillRect/>
                      </a:stretch>
                    </p:blipFill>
                    <p:spPr>
                      <a:xfrm>
                        <a:off x="628650" y="2079784"/>
                        <a:ext cx="6647974" cy="3761899"/>
                      </a:xfrm>
                      <a:prstGeom prst="rect">
                        <a:avLst/>
                      </a:prstGeom>
                    </p:spPr>
                  </p:pic>
                </p:oleObj>
              </mc:Fallback>
            </mc:AlternateContent>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4_085701"/>
          <p:cNvPicPr>
            <a:picLocks noChangeAspect="1"/>
          </p:cNvPicPr>
          <p:nvPr>
            <p:ph type="pic" idx="1"/>
          </p:nvPr>
        </p:nvPicPr>
        <p:blipFill>
          <a:blip r:embed="rId1"/>
          <a:stretch>
            <a:fillRect/>
          </a:stretch>
        </p:blipFill>
        <p:spPr>
          <a:xfrm>
            <a:off x="913448" y="2245519"/>
            <a:ext cx="7603331" cy="3461861"/>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4_085903"/>
          <p:cNvPicPr>
            <a:picLocks noChangeAspect="1"/>
          </p:cNvPicPr>
          <p:nvPr>
            <p:ph type="pic" idx="1"/>
          </p:nvPr>
        </p:nvPicPr>
        <p:blipFill>
          <a:blip r:embed="rId1"/>
          <a:stretch>
            <a:fillRect/>
          </a:stretch>
        </p:blipFill>
        <p:spPr>
          <a:xfrm>
            <a:off x="1934051" y="1035368"/>
            <a:ext cx="6162199" cy="4676299"/>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4_085952"/>
          <p:cNvPicPr>
            <a:picLocks noChangeAspect="1"/>
          </p:cNvPicPr>
          <p:nvPr>
            <p:ph type="pic" idx="1"/>
          </p:nvPr>
        </p:nvPicPr>
        <p:blipFill>
          <a:blip r:embed="rId1"/>
          <a:stretch>
            <a:fillRect/>
          </a:stretch>
        </p:blipFill>
        <p:spPr>
          <a:xfrm>
            <a:off x="1316355" y="1757363"/>
            <a:ext cx="7200424" cy="3594735"/>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1500"/>
              <a:t>Write a C program, which takes two integer operands and one</a:t>
            </a:r>
            <a:br>
              <a:rPr lang="en-US" sz="1500"/>
            </a:br>
            <a:r>
              <a:rPr lang="en-US" sz="1500"/>
              <a:t>operator from the user, performs the operation and then prints the result.</a:t>
            </a:r>
            <a:br>
              <a:rPr lang="en-US" sz="1500"/>
            </a:br>
            <a:r>
              <a:rPr lang="en-US" sz="1500"/>
              <a:t>(Consider the operators +,-,*, /, % and use Switch Statement)</a:t>
            </a:r>
            <a:endParaRPr lang="en-US" sz="1500"/>
          </a:p>
        </p:txBody>
      </p:sp>
      <p:graphicFrame>
        <p:nvGraphicFramePr>
          <p:cNvPr id="5" name="Content Placeholder 4"/>
          <p:cNvGraphicFramePr>
            <a:graphicFrameLocks noChangeAspect="1"/>
          </p:cNvGraphicFramePr>
          <p:nvPr>
            <p:ph sz="half" idx="1"/>
          </p:nvPr>
        </p:nvGraphicFramePr>
        <p:xfrm>
          <a:off x="859631" y="2226469"/>
          <a:ext cx="3423285" cy="3263741"/>
        </p:xfrm>
        <a:graphic>
          <a:graphicData uri="http://schemas.openxmlformats.org/presentationml/2006/ole">
            <mc:AlternateContent xmlns:mc="http://schemas.openxmlformats.org/markup-compatibility/2006">
              <mc:Choice xmlns:v="urn:schemas-microsoft-com:vml" Requires="v">
                <p:oleObj spid="_x0000_s6" name="" r:id="rId1" imgW="6355080" imgH="6057900" progId="Paint.Picture">
                  <p:embed/>
                </p:oleObj>
              </mc:Choice>
              <mc:Fallback>
                <p:oleObj name="" r:id="rId1" imgW="6355080" imgH="6057900" progId="Paint.Picture">
                  <p:embed/>
                  <p:pic>
                    <p:nvPicPr>
                      <p:cNvPr id="0" name="Picture 5"/>
                      <p:cNvPicPr/>
                      <p:nvPr/>
                    </p:nvPicPr>
                    <p:blipFill>
                      <a:blip r:embed="rId2"/>
                      <a:stretch>
                        <a:fillRect/>
                      </a:stretch>
                    </p:blipFill>
                    <p:spPr>
                      <a:xfrm>
                        <a:off x="859631" y="2226469"/>
                        <a:ext cx="3423285" cy="3263741"/>
                      </a:xfrm>
                      <a:prstGeom prst="rect">
                        <a:avLst/>
                      </a:prstGeom>
                    </p:spPr>
                  </p:pic>
                </p:oleObj>
              </mc:Fallback>
            </mc:AlternateContent>
          </a:graphicData>
        </a:graphic>
      </p:graphicFrame>
      <p:graphicFrame>
        <p:nvGraphicFramePr>
          <p:cNvPr id="7" name="Content Placeholder 6"/>
          <p:cNvGraphicFramePr>
            <a:graphicFrameLocks noChangeAspect="1"/>
          </p:cNvGraphicFramePr>
          <p:nvPr>
            <p:ph sz="half" idx="2"/>
          </p:nvPr>
        </p:nvGraphicFramePr>
        <p:xfrm>
          <a:off x="3974783" y="2125504"/>
          <a:ext cx="5072539" cy="3461861"/>
        </p:xfrm>
        <a:graphic>
          <a:graphicData uri="http://schemas.openxmlformats.org/presentationml/2006/ole">
            <mc:AlternateContent xmlns:mc="http://schemas.openxmlformats.org/markup-compatibility/2006">
              <mc:Choice xmlns:v="urn:schemas-microsoft-com:vml" Requires="v">
                <p:oleObj spid="_x0000_s8" name="" r:id="rId3" imgW="10157460" imgH="5501640" progId="Paint.Picture">
                  <p:embed/>
                </p:oleObj>
              </mc:Choice>
              <mc:Fallback>
                <p:oleObj name="" r:id="rId3" imgW="10157460" imgH="5501640" progId="Paint.Picture">
                  <p:embed/>
                  <p:pic>
                    <p:nvPicPr>
                      <p:cNvPr id="0" name="Picture 7"/>
                      <p:cNvPicPr/>
                      <p:nvPr/>
                    </p:nvPicPr>
                    <p:blipFill>
                      <a:blip r:embed="rId4"/>
                      <a:stretch>
                        <a:fillRect/>
                      </a:stretch>
                    </p:blipFill>
                    <p:spPr>
                      <a:xfrm>
                        <a:off x="3974783" y="2125504"/>
                        <a:ext cx="5072539" cy="3461861"/>
                      </a:xfrm>
                      <a:prstGeom prst="rect">
                        <a:avLst/>
                      </a:prstGeom>
                    </p:spPr>
                  </p:pic>
                </p:oleObj>
              </mc:Fallback>
            </mc:AlternateContent>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28650" y="2226469"/>
            <a:ext cx="7727633" cy="3263741"/>
          </a:xfrm>
        </p:spPr>
        <p:txBody>
          <a:bodyPr>
            <a:normAutofit fontScale="70000"/>
          </a:bodyPr>
          <a:p>
            <a:r>
              <a:rPr lang="en-US"/>
              <a:t>AIM: To Check whether given number is Armstrong Number or Not</a:t>
            </a:r>
            <a:endParaRPr lang="en-US"/>
          </a:p>
          <a:p>
            <a:r>
              <a:rPr lang="en-US"/>
              <a:t>Description:</a:t>
            </a:r>
            <a:endParaRPr lang="en-US"/>
          </a:p>
          <a:p>
            <a:r>
              <a:rPr lang="en-US"/>
              <a:t>An Armstrong number of three digits is an integer such that the sum of the cubes of its digits is</a:t>
            </a:r>
            <a:endParaRPr lang="en-US"/>
          </a:p>
          <a:p>
            <a:r>
              <a:rPr lang="en-US"/>
              <a:t>equal to the number itself. For example, 371 is an Armstrong number since 3**3 + 7**3 + 1**3 = 371</a:t>
            </a:r>
            <a:endParaRPr 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022509" y="1327309"/>
          <a:ext cx="5767388" cy="4559141"/>
        </p:xfrm>
        <a:graphic>
          <a:graphicData uri="http://schemas.openxmlformats.org/presentationml/2006/ole">
            <mc:AlternateContent xmlns:mc="http://schemas.openxmlformats.org/markup-compatibility/2006">
              <mc:Choice xmlns:v="urn:schemas-microsoft-com:vml" Requires="v">
                <p:oleObj spid="_x0000_s6" name="" r:id="rId1" imgW="4130040" imgH="4152900" progId="Paint.Picture">
                  <p:embed/>
                </p:oleObj>
              </mc:Choice>
              <mc:Fallback>
                <p:oleObj name="" r:id="rId1" imgW="4130040" imgH="4152900" progId="Paint.Picture">
                  <p:embed/>
                  <p:pic>
                    <p:nvPicPr>
                      <p:cNvPr id="0" name="Picture 5"/>
                      <p:cNvPicPr/>
                      <p:nvPr/>
                    </p:nvPicPr>
                    <p:blipFill>
                      <a:blip r:embed="rId2"/>
                      <a:stretch>
                        <a:fillRect/>
                      </a:stretch>
                    </p:blipFill>
                    <p:spPr>
                      <a:xfrm>
                        <a:off x="1022509" y="1327309"/>
                        <a:ext cx="5767388" cy="4559141"/>
                      </a:xfrm>
                      <a:prstGeom prst="rect">
                        <a:avLst/>
                      </a:prstGeom>
                    </p:spPr>
                  </p:pic>
                </p:oleObj>
              </mc:Fallback>
            </mc:AlternateContent>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IMG_20201207_093544 (1)"/>
          <p:cNvPicPr>
            <a:picLocks noChangeAspect="1"/>
          </p:cNvPicPr>
          <p:nvPr>
            <p:ph idx="1"/>
          </p:nvPr>
        </p:nvPicPr>
        <p:blipFill>
          <a:blip r:embed="rId1"/>
          <a:stretch>
            <a:fillRect/>
          </a:stretch>
        </p:blipFill>
        <p:spPr>
          <a:xfrm>
            <a:off x="708184" y="992029"/>
            <a:ext cx="7808595" cy="4918710"/>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906304" y="2135029"/>
          <a:ext cx="7610475" cy="2974658"/>
        </p:xfrm>
        <a:graphic>
          <a:graphicData uri="http://schemas.openxmlformats.org/presentationml/2006/ole">
            <mc:AlternateContent xmlns:mc="http://schemas.openxmlformats.org/markup-compatibility/2006">
              <mc:Choice xmlns:v="urn:schemas-microsoft-com:vml" Requires="v">
                <p:oleObj spid="_x0000_s6" name="" r:id="rId1" imgW="6637020" imgH="2019300" progId="Paint.Picture">
                  <p:embed/>
                </p:oleObj>
              </mc:Choice>
              <mc:Fallback>
                <p:oleObj name="" r:id="rId1" imgW="6637020" imgH="2019300" progId="Paint.Picture">
                  <p:embed/>
                  <p:pic>
                    <p:nvPicPr>
                      <p:cNvPr id="0" name="Picture 5"/>
                      <p:cNvPicPr/>
                      <p:nvPr/>
                    </p:nvPicPr>
                    <p:blipFill>
                      <a:blip r:embed="rId2"/>
                      <a:stretch>
                        <a:fillRect/>
                      </a:stretch>
                    </p:blipFill>
                    <p:spPr>
                      <a:xfrm>
                        <a:off x="906304" y="2135029"/>
                        <a:ext cx="7610475" cy="2974658"/>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Touch Pad</a:t>
            </a:r>
            <a:endParaRPr lang="en-US"/>
          </a:p>
        </p:txBody>
      </p:sp>
      <p:sp>
        <p:nvSpPr>
          <p:cNvPr id="3" name="Content Placeholder 2"/>
          <p:cNvSpPr>
            <a:spLocks noGrp="1"/>
          </p:cNvSpPr>
          <p:nvPr>
            <p:ph sz="half" idx="1"/>
          </p:nvPr>
        </p:nvSpPr>
        <p:spPr/>
        <p:txBody>
          <a:bodyPr/>
          <a:p>
            <a:r>
              <a:rPr lang="en-US" sz="2000"/>
              <a:t>A touch pad is a device for pointing  on a computer display screen. </a:t>
            </a:r>
            <a:endParaRPr lang="en-US" sz="2000"/>
          </a:p>
          <a:p>
            <a:r>
              <a:rPr lang="en-US" sz="2000"/>
              <a:t>It is an alternative to the mouse. </a:t>
            </a:r>
            <a:endParaRPr lang="en-US" sz="2000"/>
          </a:p>
          <a:p>
            <a:r>
              <a:rPr lang="en-US" sz="2000"/>
              <a:t>Originally incorporated in laptop computers. </a:t>
            </a:r>
            <a:endParaRPr lang="en-US" sz="2000"/>
          </a:p>
          <a:p>
            <a:r>
              <a:rPr lang="en-US" sz="2000"/>
              <a:t>A touch pad works by sensing the user's finger movement and downward pressure.</a:t>
            </a:r>
            <a:endParaRPr lang="en-US" sz="2000"/>
          </a:p>
        </p:txBody>
      </p:sp>
      <p:pic>
        <p:nvPicPr>
          <p:cNvPr id="5" name="Content Placeholder 4"/>
          <p:cNvPicPr>
            <a:picLocks noChangeAspect="1"/>
          </p:cNvPicPr>
          <p:nvPr>
            <p:ph sz="half" idx="2"/>
          </p:nvPr>
        </p:nvPicPr>
        <p:blipFill>
          <a:blip r:embed="rId1"/>
          <a:stretch>
            <a:fillRect/>
          </a:stretch>
        </p:blipFill>
        <p:spPr>
          <a:xfrm>
            <a:off x="4654550" y="1847215"/>
            <a:ext cx="4032250" cy="4032250"/>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91528" y="982028"/>
            <a:ext cx="7725251" cy="4924901"/>
          </a:xfrm>
        </p:spPr>
        <p:txBody>
          <a:bodyPr>
            <a:normAutofit fontScale="90000"/>
          </a:bodyPr>
          <a:p>
            <a:pPr marL="0" indent="0" fontAlgn="auto">
              <a:lnSpc>
                <a:spcPct val="100000"/>
              </a:lnSpc>
              <a:spcBef>
                <a:spcPts val="0"/>
              </a:spcBef>
              <a:buNone/>
            </a:pPr>
            <a:r>
              <a:rPr lang="en-US" sz="2000"/>
              <a:t>#include&lt;stdio.h&gt;</a:t>
            </a:r>
            <a:endParaRPr lang="en-US" sz="2000"/>
          </a:p>
          <a:p>
            <a:pPr marL="0" indent="0" fontAlgn="auto">
              <a:lnSpc>
                <a:spcPct val="100000"/>
              </a:lnSpc>
              <a:spcBef>
                <a:spcPts val="0"/>
              </a:spcBef>
              <a:buNone/>
            </a:pPr>
            <a:r>
              <a:rPr lang="en-US" sz="2000"/>
              <a:t>void main()</a:t>
            </a:r>
            <a:endParaRPr lang="en-US" sz="2000"/>
          </a:p>
          <a:p>
            <a:pPr marL="0" indent="0" fontAlgn="auto">
              <a:lnSpc>
                <a:spcPct val="100000"/>
              </a:lnSpc>
              <a:spcBef>
                <a:spcPts val="0"/>
              </a:spcBef>
              <a:buNone/>
            </a:pPr>
            <a:r>
              <a:rPr lang="en-US" sz="2000"/>
              <a:t>{</a:t>
            </a:r>
            <a:endParaRPr lang="en-US" sz="2000"/>
          </a:p>
          <a:p>
            <a:pPr marL="0" indent="0" fontAlgn="auto">
              <a:lnSpc>
                <a:spcPct val="100000"/>
              </a:lnSpc>
              <a:spcBef>
                <a:spcPts val="0"/>
              </a:spcBef>
              <a:buNone/>
            </a:pPr>
            <a:r>
              <a:rPr lang="en-US" sz="2000"/>
              <a:t>	int n,i=1,sum=0;</a:t>
            </a:r>
            <a:endParaRPr lang="en-US" sz="2000"/>
          </a:p>
          <a:p>
            <a:pPr marL="0" indent="0" fontAlgn="auto">
              <a:lnSpc>
                <a:spcPct val="100000"/>
              </a:lnSpc>
              <a:spcBef>
                <a:spcPts val="0"/>
              </a:spcBef>
              <a:buNone/>
            </a:pPr>
            <a:r>
              <a:rPr lang="en-US" sz="2000"/>
              <a:t>	printf("Enter a number: ");</a:t>
            </a:r>
            <a:endParaRPr lang="en-US" sz="2000"/>
          </a:p>
          <a:p>
            <a:pPr marL="0" indent="0" fontAlgn="auto">
              <a:lnSpc>
                <a:spcPct val="100000"/>
              </a:lnSpc>
              <a:spcBef>
                <a:spcPts val="0"/>
              </a:spcBef>
              <a:buNone/>
            </a:pPr>
            <a:r>
              <a:rPr lang="en-US" sz="2000"/>
              <a:t>	scanf("%d",&amp;n);</a:t>
            </a:r>
            <a:endParaRPr lang="en-US" sz="2000"/>
          </a:p>
          <a:p>
            <a:pPr marL="0" indent="0" fontAlgn="auto">
              <a:lnSpc>
                <a:spcPct val="100000"/>
              </a:lnSpc>
              <a:spcBef>
                <a:spcPts val="0"/>
              </a:spcBef>
              <a:buNone/>
            </a:pPr>
            <a:r>
              <a:rPr lang="en-US" sz="2000"/>
              <a:t>	while(i&lt;n)</a:t>
            </a:r>
            <a:endParaRPr lang="en-US" sz="2000"/>
          </a:p>
          <a:p>
            <a:pPr marL="0" indent="0" fontAlgn="auto">
              <a:lnSpc>
                <a:spcPct val="100000"/>
              </a:lnSpc>
              <a:spcBef>
                <a:spcPts val="0"/>
              </a:spcBef>
              <a:buNone/>
            </a:pPr>
            <a:r>
              <a:rPr lang="en-US" sz="2000"/>
              <a:t>	{</a:t>
            </a:r>
            <a:endParaRPr lang="en-US" sz="2000"/>
          </a:p>
          <a:p>
            <a:pPr marL="0" indent="0" fontAlgn="auto">
              <a:lnSpc>
                <a:spcPct val="100000"/>
              </a:lnSpc>
              <a:spcBef>
                <a:spcPts val="0"/>
              </a:spcBef>
              <a:buNone/>
            </a:pPr>
            <a:r>
              <a:rPr lang="en-US" sz="2000"/>
              <a:t>		if(n%i==0)</a:t>
            </a:r>
            <a:endParaRPr lang="en-US" sz="2000"/>
          </a:p>
          <a:p>
            <a:pPr marL="0" indent="0" fontAlgn="auto">
              <a:lnSpc>
                <a:spcPct val="100000"/>
              </a:lnSpc>
              <a:spcBef>
                <a:spcPts val="0"/>
              </a:spcBef>
              <a:buNone/>
            </a:pPr>
            <a:r>
              <a:rPr lang="en-US" sz="2000"/>
              <a:t>		sum=sum+i;</a:t>
            </a:r>
            <a:endParaRPr lang="en-US" sz="2000"/>
          </a:p>
          <a:p>
            <a:pPr marL="0" indent="0" fontAlgn="auto">
              <a:lnSpc>
                <a:spcPct val="100000"/>
              </a:lnSpc>
              <a:spcBef>
                <a:spcPts val="0"/>
              </a:spcBef>
              <a:buNone/>
            </a:pPr>
            <a:r>
              <a:rPr lang="en-US" sz="2000"/>
              <a:t>		i++;</a:t>
            </a:r>
            <a:endParaRPr lang="en-US" sz="2000"/>
          </a:p>
          <a:p>
            <a:pPr marL="0" indent="0" fontAlgn="auto">
              <a:lnSpc>
                <a:spcPct val="100000"/>
              </a:lnSpc>
              <a:spcBef>
                <a:spcPts val="0"/>
              </a:spcBef>
              <a:buNone/>
            </a:pPr>
            <a:r>
              <a:rPr lang="en-US" sz="2000"/>
              <a:t>	}</a:t>
            </a:r>
            <a:endParaRPr lang="en-US" sz="2000"/>
          </a:p>
          <a:p>
            <a:pPr marL="0" indent="0" fontAlgn="auto">
              <a:lnSpc>
                <a:spcPct val="100000"/>
              </a:lnSpc>
              <a:spcBef>
                <a:spcPts val="0"/>
              </a:spcBef>
              <a:buNone/>
            </a:pPr>
            <a:r>
              <a:rPr lang="en-US" sz="2000"/>
              <a:t>	if(sum==n)</a:t>
            </a:r>
            <a:endParaRPr lang="en-US" sz="2000"/>
          </a:p>
          <a:p>
            <a:pPr marL="0" indent="0" fontAlgn="auto">
              <a:lnSpc>
                <a:spcPct val="100000"/>
              </a:lnSpc>
              <a:spcBef>
                <a:spcPts val="0"/>
              </a:spcBef>
              <a:buNone/>
            </a:pPr>
            <a:r>
              <a:rPr lang="en-US" sz="2000"/>
              <a:t>	printf("%d is a perfect number",i);</a:t>
            </a:r>
            <a:endParaRPr lang="en-US" sz="2000"/>
          </a:p>
          <a:p>
            <a:pPr marL="0" indent="0" fontAlgn="auto">
              <a:lnSpc>
                <a:spcPct val="100000"/>
              </a:lnSpc>
              <a:spcBef>
                <a:spcPts val="0"/>
              </a:spcBef>
              <a:buNone/>
            </a:pPr>
            <a:r>
              <a:rPr lang="en-US" sz="2000"/>
              <a:t>	else</a:t>
            </a:r>
            <a:endParaRPr lang="en-US" sz="2000"/>
          </a:p>
          <a:p>
            <a:pPr marL="0" indent="0" fontAlgn="auto">
              <a:lnSpc>
                <a:spcPct val="100000"/>
              </a:lnSpc>
              <a:spcBef>
                <a:spcPts val="0"/>
              </a:spcBef>
              <a:buNone/>
            </a:pPr>
            <a:r>
              <a:rPr lang="en-US" sz="2000"/>
              <a:t>	printf("%d is not a perfect number",i);</a:t>
            </a:r>
            <a:endParaRPr lang="en-US" sz="2000"/>
          </a:p>
          <a:p>
            <a:pPr marL="0" indent="0" fontAlgn="auto">
              <a:lnSpc>
                <a:spcPct val="100000"/>
              </a:lnSpc>
              <a:spcBef>
                <a:spcPts val="0"/>
              </a:spcBef>
              <a:buNone/>
            </a:pPr>
            <a:r>
              <a:rPr lang="en-US" sz="2000"/>
              <a:t>}</a:t>
            </a:r>
            <a:endParaRPr lang="en-US" sz="20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half" idx="2"/>
          </p:nvPr>
        </p:nvSpPr>
        <p:spPr/>
        <p:txBody>
          <a:bodyPr/>
          <a:p>
            <a:pPr marL="0" indent="0" fontAlgn="auto">
              <a:lnSpc>
                <a:spcPct val="100000"/>
              </a:lnSpc>
              <a:spcBef>
                <a:spcPts val="0"/>
              </a:spcBef>
              <a:buNone/>
            </a:pPr>
            <a:r>
              <a:rPr lang="en-US">
                <a:sym typeface="+mn-ea"/>
              </a:rPr>
              <a:t>INPUT:</a:t>
            </a:r>
            <a:endParaRPr lang="en-US"/>
          </a:p>
          <a:p>
            <a:pPr marL="0" indent="0" fontAlgn="auto">
              <a:lnSpc>
                <a:spcPct val="100000"/>
              </a:lnSpc>
              <a:spcBef>
                <a:spcPts val="0"/>
              </a:spcBef>
              <a:buNone/>
            </a:pPr>
            <a:r>
              <a:rPr lang="en-US">
                <a:sym typeface="+mn-ea"/>
              </a:rPr>
              <a:t>Enter a number:6</a:t>
            </a:r>
            <a:endParaRPr lang="en-US"/>
          </a:p>
          <a:p>
            <a:pPr marL="0" indent="0" fontAlgn="auto">
              <a:lnSpc>
                <a:spcPct val="100000"/>
              </a:lnSpc>
              <a:spcBef>
                <a:spcPts val="0"/>
              </a:spcBef>
              <a:buNone/>
            </a:pPr>
            <a:r>
              <a:rPr lang="en-US">
                <a:sym typeface="+mn-ea"/>
              </a:rPr>
              <a:t>OUTPUT:</a:t>
            </a:r>
            <a:endParaRPr lang="en-US"/>
          </a:p>
          <a:p>
            <a:pPr marL="0" indent="0" fontAlgn="auto">
              <a:lnSpc>
                <a:spcPct val="100000"/>
              </a:lnSpc>
              <a:spcBef>
                <a:spcPts val="0"/>
              </a:spcBef>
              <a:buNone/>
            </a:pPr>
            <a:r>
              <a:rPr lang="en-US">
                <a:sym typeface="+mn-ea"/>
              </a:rPr>
              <a:t>6 is a perfect number</a:t>
            </a:r>
            <a:endParaRPr lang="en-US"/>
          </a:p>
          <a:p>
            <a:endParaRPr 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IMG_20201207_093426"/>
          <p:cNvPicPr>
            <a:picLocks noChangeAspect="1"/>
          </p:cNvPicPr>
          <p:nvPr>
            <p:ph idx="1"/>
          </p:nvPr>
        </p:nvPicPr>
        <p:blipFill>
          <a:blip r:embed="rId1"/>
          <a:stretch>
            <a:fillRect/>
          </a:stretch>
        </p:blipFill>
        <p:spPr>
          <a:xfrm>
            <a:off x="417195" y="989648"/>
            <a:ext cx="7605713" cy="4849178"/>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914400" y="1143635"/>
          <a:ext cx="6861175" cy="4394835"/>
        </p:xfrm>
        <a:graphic>
          <a:graphicData uri="http://schemas.openxmlformats.org/presentationml/2006/ole">
            <mc:AlternateContent xmlns:mc="http://schemas.openxmlformats.org/markup-compatibility/2006">
              <mc:Choice xmlns:v="urn:schemas-microsoft-com:vml" Requires="v">
                <p:oleObj spid="_x0000_s6" name="" r:id="rId1" imgW="5532120" imgH="3215640" progId="Paint.Picture">
                  <p:embed/>
                </p:oleObj>
              </mc:Choice>
              <mc:Fallback>
                <p:oleObj name="" r:id="rId1" imgW="5532120" imgH="3215640" progId="Paint.Picture">
                  <p:embed/>
                  <p:pic>
                    <p:nvPicPr>
                      <p:cNvPr id="0" name="Picture 5"/>
                      <p:cNvPicPr/>
                      <p:nvPr/>
                    </p:nvPicPr>
                    <p:blipFill>
                      <a:blip r:embed="rId2"/>
                      <a:stretch>
                        <a:fillRect/>
                      </a:stretch>
                    </p:blipFill>
                    <p:spPr>
                      <a:xfrm>
                        <a:off x="914400" y="1143635"/>
                        <a:ext cx="6861175" cy="4394835"/>
                      </a:xfrm>
                      <a:prstGeom prst="rect">
                        <a:avLst/>
                      </a:prstGeom>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1130300" y="811530"/>
          <a:ext cx="7386320" cy="3957320"/>
        </p:xfrm>
        <a:graphic>
          <a:graphicData uri="http://schemas.openxmlformats.org/presentationml/2006/ole">
            <mc:AlternateContent xmlns:mc="http://schemas.openxmlformats.org/markup-compatibility/2006">
              <mc:Choice xmlns:v="urn:schemas-microsoft-com:vml" Requires="v">
                <p:oleObj spid="_x0000_s6" name="" r:id="rId1" imgW="5494020" imgH="3192780" progId="Paint.Picture">
                  <p:embed/>
                </p:oleObj>
              </mc:Choice>
              <mc:Fallback>
                <p:oleObj name="" r:id="rId1" imgW="5494020" imgH="3192780" progId="Paint.Picture">
                  <p:embed/>
                  <p:pic>
                    <p:nvPicPr>
                      <p:cNvPr id="0" name="Picture 5"/>
                      <p:cNvPicPr/>
                      <p:nvPr/>
                    </p:nvPicPr>
                    <p:blipFill>
                      <a:blip r:embed="rId2"/>
                      <a:stretch>
                        <a:fillRect/>
                      </a:stretch>
                    </p:blipFill>
                    <p:spPr>
                      <a:xfrm>
                        <a:off x="1130300" y="811530"/>
                        <a:ext cx="7386320" cy="3957320"/>
                      </a:xfrm>
                      <a:prstGeom prst="rect">
                        <a:avLst/>
                      </a:prstGeom>
                    </p:spPr>
                  </p:pic>
                </p:oleObj>
              </mc:Fallback>
            </mc:AlternateContent>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911860" y="381635"/>
          <a:ext cx="7604760" cy="4738370"/>
        </p:xfrm>
        <a:graphic>
          <a:graphicData uri="http://schemas.openxmlformats.org/presentationml/2006/ole">
            <mc:AlternateContent xmlns:mc="http://schemas.openxmlformats.org/markup-compatibility/2006">
              <mc:Choice xmlns:v="urn:schemas-microsoft-com:vml" Requires="v">
                <p:oleObj spid="_x0000_s6" name="" r:id="rId1" imgW="5448300" imgH="3992880" progId="Paint.Picture">
                  <p:embed/>
                </p:oleObj>
              </mc:Choice>
              <mc:Fallback>
                <p:oleObj name="" r:id="rId1" imgW="5448300" imgH="3992880" progId="Paint.Picture">
                  <p:embed/>
                  <p:pic>
                    <p:nvPicPr>
                      <p:cNvPr id="0" name="Picture 5"/>
                      <p:cNvPicPr/>
                      <p:nvPr/>
                    </p:nvPicPr>
                    <p:blipFill>
                      <a:blip r:embed="rId2"/>
                      <a:stretch>
                        <a:fillRect/>
                      </a:stretch>
                    </p:blipFill>
                    <p:spPr>
                      <a:xfrm>
                        <a:off x="911860" y="381635"/>
                        <a:ext cx="7604760" cy="4738370"/>
                      </a:xfrm>
                      <a:prstGeom prst="rect">
                        <a:avLst/>
                      </a:prstGeom>
                    </p:spPr>
                  </p:pic>
                </p:oleObj>
              </mc:Fallback>
            </mc:AlternateContent>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1063625" y="988695"/>
          <a:ext cx="7452995" cy="4689475"/>
        </p:xfrm>
        <a:graphic>
          <a:graphicData uri="http://schemas.openxmlformats.org/presentationml/2006/ole">
            <mc:AlternateContent xmlns:mc="http://schemas.openxmlformats.org/markup-compatibility/2006">
              <mc:Choice xmlns:v="urn:schemas-microsoft-com:vml" Requires="v">
                <p:oleObj spid="_x0000_s6" name="" r:id="rId1" imgW="5006340" imgH="2979420" progId="Paint.Picture">
                  <p:embed/>
                </p:oleObj>
              </mc:Choice>
              <mc:Fallback>
                <p:oleObj name="" r:id="rId1" imgW="5006340" imgH="2979420" progId="Paint.Picture">
                  <p:embed/>
                  <p:pic>
                    <p:nvPicPr>
                      <p:cNvPr id="0" name="Picture 5"/>
                      <p:cNvPicPr/>
                      <p:nvPr/>
                    </p:nvPicPr>
                    <p:blipFill>
                      <a:blip r:embed="rId2"/>
                      <a:stretch>
                        <a:fillRect/>
                      </a:stretch>
                    </p:blipFill>
                    <p:spPr>
                      <a:xfrm>
                        <a:off x="1063625" y="988695"/>
                        <a:ext cx="7452995" cy="4689475"/>
                      </a:xfrm>
                      <a:prstGeom prst="rect">
                        <a:avLst/>
                      </a:prstGeom>
                    </p:spPr>
                  </p:pic>
                </p:oleObj>
              </mc:Fallback>
            </mc:AlternateContent>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idx="1"/>
          </p:nvPr>
        </p:nvGraphicFramePr>
        <p:xfrm>
          <a:off x="1066800" y="762635"/>
          <a:ext cx="7394575" cy="4728210"/>
        </p:xfrm>
        <a:graphic>
          <a:graphicData uri="http://schemas.openxmlformats.org/presentationml/2006/ole">
            <mc:AlternateContent xmlns:mc="http://schemas.openxmlformats.org/markup-compatibility/2006">
              <mc:Choice xmlns:v="urn:schemas-microsoft-com:vml" Requires="v">
                <p:oleObj spid="_x0000_s6" name="" r:id="rId1" imgW="10066020" imgH="5585460" progId="Paint.Picture">
                  <p:embed/>
                </p:oleObj>
              </mc:Choice>
              <mc:Fallback>
                <p:oleObj name="" r:id="rId1" imgW="10066020" imgH="5585460" progId="Paint.Picture">
                  <p:embed/>
                  <p:pic>
                    <p:nvPicPr>
                      <p:cNvPr id="0" name="Picture 5"/>
                      <p:cNvPicPr/>
                      <p:nvPr/>
                    </p:nvPicPr>
                    <p:blipFill>
                      <a:blip r:embed="rId2"/>
                      <a:stretch>
                        <a:fillRect/>
                      </a:stretch>
                    </p:blipFill>
                    <p:spPr>
                      <a:xfrm>
                        <a:off x="1066800" y="762635"/>
                        <a:ext cx="7394575" cy="4728210"/>
                      </a:xfrm>
                      <a:prstGeom prst="rect">
                        <a:avLst/>
                      </a:prstGeom>
                    </p:spPr>
                  </p:pic>
                </p:oleObj>
              </mc:Fallback>
            </mc:AlternateContent>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548640"/>
            <a:ext cx="8495030" cy="562864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68935" y="252095"/>
            <a:ext cx="8147685" cy="6508115"/>
          </a:xfrm>
        </p:spPr>
        <p:txBody>
          <a:bodyPr/>
          <a:p>
            <a:pPr marL="0" indent="0">
              <a:buNone/>
            </a:pPr>
            <a:endParaRPr lang="en-US" sz="2000"/>
          </a:p>
          <a:p>
            <a:pPr marL="0" indent="0">
              <a:buNone/>
            </a:pPr>
            <a:r>
              <a:rPr lang="en-US" sz="2000" b="1"/>
              <a:t>Reverse a number program</a:t>
            </a:r>
            <a:endParaRPr lang="en-US" sz="2000" b="1"/>
          </a:p>
          <a:p>
            <a:pPr marL="0" indent="0">
              <a:buNone/>
            </a:pPr>
            <a:r>
              <a:rPr lang="en-US" sz="2000"/>
              <a:t>#include &lt;stdio.h&gt;</a:t>
            </a:r>
            <a:endParaRPr lang="en-US" sz="2000"/>
          </a:p>
          <a:p>
            <a:pPr marL="0" indent="0">
              <a:buNone/>
            </a:pPr>
            <a:r>
              <a:rPr lang="en-US" sz="2000"/>
              <a:t>int main() </a:t>
            </a:r>
            <a:endParaRPr lang="en-US" sz="2000"/>
          </a:p>
          <a:p>
            <a:pPr marL="0" indent="0">
              <a:buNone/>
            </a:pPr>
            <a:r>
              <a:rPr lang="en-US" sz="2000"/>
              <a:t>{</a:t>
            </a:r>
            <a:endParaRPr lang="en-US" sz="2000"/>
          </a:p>
          <a:p>
            <a:pPr marL="0" indent="0">
              <a:buNone/>
            </a:pPr>
            <a:r>
              <a:rPr lang="en-US" sz="2000"/>
              <a:t>    int n, rev = 0, remainder;</a:t>
            </a:r>
            <a:endParaRPr lang="en-US" sz="2000"/>
          </a:p>
          <a:p>
            <a:pPr marL="0" indent="0">
              <a:buNone/>
            </a:pPr>
            <a:r>
              <a:rPr lang="en-US" sz="2000"/>
              <a:t>    printf("Enter an integer: ");</a:t>
            </a:r>
            <a:endParaRPr lang="en-US" sz="2000"/>
          </a:p>
          <a:p>
            <a:pPr marL="0" indent="0">
              <a:buNone/>
            </a:pPr>
            <a:r>
              <a:rPr lang="en-US" sz="2000"/>
              <a:t>    scanf("%d", &amp;n);</a:t>
            </a:r>
            <a:endParaRPr lang="en-US" sz="2000"/>
          </a:p>
          <a:p>
            <a:pPr marL="0" indent="0">
              <a:buNone/>
            </a:pPr>
            <a:r>
              <a:rPr lang="en-US" sz="2000"/>
              <a:t>    while (n != 0) </a:t>
            </a:r>
            <a:endParaRPr lang="en-US" sz="2000"/>
          </a:p>
          <a:p>
            <a:pPr marL="0" indent="0">
              <a:buNone/>
            </a:pPr>
            <a:r>
              <a:rPr lang="en-US" sz="2000"/>
              <a:t>    {</a:t>
            </a:r>
            <a:endParaRPr lang="en-US" sz="2000"/>
          </a:p>
          <a:p>
            <a:pPr marL="0" indent="0">
              <a:buNone/>
            </a:pPr>
            <a:r>
              <a:rPr lang="en-US" sz="2000"/>
              <a:t>        remainder = n % 10;</a:t>
            </a:r>
            <a:endParaRPr lang="en-US" sz="2000"/>
          </a:p>
          <a:p>
            <a:pPr marL="0" indent="0">
              <a:buNone/>
            </a:pPr>
            <a:r>
              <a:rPr lang="en-US" sz="2000"/>
              <a:t>        rev = rev * 10 + remainder;</a:t>
            </a:r>
            <a:endParaRPr lang="en-US" sz="2000"/>
          </a:p>
          <a:p>
            <a:pPr marL="0" indent="0">
              <a:buNone/>
            </a:pPr>
            <a:r>
              <a:rPr lang="en-US" sz="2000"/>
              <a:t>        n /= 10;</a:t>
            </a:r>
            <a:endParaRPr lang="en-US" sz="2000"/>
          </a:p>
          <a:p>
            <a:pPr marL="0" indent="0">
              <a:buNone/>
            </a:pPr>
            <a:r>
              <a:rPr lang="en-US" sz="2000"/>
              <a:t>    }</a:t>
            </a:r>
            <a:endParaRPr lang="en-US" sz="2000"/>
          </a:p>
          <a:p>
            <a:pPr marL="0" indent="0">
              <a:buNone/>
            </a:pPr>
            <a:r>
              <a:rPr lang="en-US" sz="2000"/>
              <a:t>    printf("Reversed number = %d", rev);</a:t>
            </a:r>
            <a:endParaRPr lang="en-US" sz="2000"/>
          </a:p>
          <a:p>
            <a:pPr marL="0" indent="0">
              <a:buNone/>
            </a:pPr>
            <a:r>
              <a:rPr lang="en-US" sz="2000"/>
              <a:t>    return 0;</a:t>
            </a:r>
            <a:endParaRPr lang="en-US" sz="2000"/>
          </a:p>
          <a:p>
            <a:pPr marL="0" indent="0">
              <a:buNone/>
            </a:pPr>
            <a:r>
              <a:rPr lang="en-US" sz="2000"/>
              <a:t>}</a:t>
            </a:r>
            <a:endParaRPr lang="en-US" sz="2000"/>
          </a:p>
        </p:txBody>
      </p:sp>
      <p:sp>
        <p:nvSpPr>
          <p:cNvPr id="5" name="Text Box 4"/>
          <p:cNvSpPr txBox="1"/>
          <p:nvPr/>
        </p:nvSpPr>
        <p:spPr>
          <a:xfrm>
            <a:off x="5172075" y="1753235"/>
            <a:ext cx="3235325" cy="645160"/>
          </a:xfrm>
          <a:prstGeom prst="rect">
            <a:avLst/>
          </a:prstGeom>
          <a:noFill/>
        </p:spPr>
        <p:txBody>
          <a:bodyPr wrap="square" rtlCol="0" anchor="t">
            <a:spAutoFit/>
          </a:bodyPr>
          <a:p>
            <a:r>
              <a:rPr lang="en-US"/>
              <a:t>Enter an integer: 2345</a:t>
            </a:r>
            <a:endParaRPr lang="en-US"/>
          </a:p>
          <a:p>
            <a:r>
              <a:rPr lang="en-US"/>
              <a:t>Reversed number = 5432</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Touchscreen</a:t>
            </a:r>
            <a:endParaRPr lang="en-US"/>
          </a:p>
        </p:txBody>
      </p:sp>
      <p:sp>
        <p:nvSpPr>
          <p:cNvPr id="3" name="Content Placeholder 2"/>
          <p:cNvSpPr>
            <a:spLocks noGrp="1"/>
          </p:cNvSpPr>
          <p:nvPr>
            <p:ph sz="half" idx="1"/>
          </p:nvPr>
        </p:nvSpPr>
        <p:spPr/>
        <p:txBody>
          <a:bodyPr/>
          <a:p>
            <a:r>
              <a:rPr lang="en-US"/>
              <a:t>A touchscreen is a computer screen that can be used by touching it with a finger or a stylus pen, instead of using a mouse and keyboard. </a:t>
            </a:r>
            <a:endParaRPr lang="en-US"/>
          </a:p>
        </p:txBody>
      </p:sp>
      <p:pic>
        <p:nvPicPr>
          <p:cNvPr id="5" name="Content Placeholder 4"/>
          <p:cNvPicPr>
            <a:picLocks noChangeAspect="1"/>
          </p:cNvPicPr>
          <p:nvPr>
            <p:ph sz="half" idx="2"/>
          </p:nvPr>
        </p:nvPicPr>
        <p:blipFill>
          <a:blip r:embed="rId1"/>
          <a:stretch>
            <a:fillRect/>
          </a:stretch>
        </p:blipFill>
        <p:spPr>
          <a:xfrm>
            <a:off x="4654550" y="1770380"/>
            <a:ext cx="4032250" cy="3436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stylus</a:t>
            </a:r>
            <a:endParaRPr lang="en-US"/>
          </a:p>
        </p:txBody>
      </p:sp>
      <p:sp>
        <p:nvSpPr>
          <p:cNvPr id="3" name="Content Placeholder 2"/>
          <p:cNvSpPr>
            <a:spLocks noGrp="1"/>
          </p:cNvSpPr>
          <p:nvPr>
            <p:ph sz="half" idx="1"/>
          </p:nvPr>
        </p:nvSpPr>
        <p:spPr/>
        <p:txBody>
          <a:bodyPr/>
          <a:p>
            <a:pPr>
              <a:buFont typeface="Arial" panose="020B0604020202020204" pitchFamily="34" charset="0"/>
              <a:buChar char="•"/>
            </a:pPr>
            <a:r>
              <a:rPr lang="en-US" sz="1800"/>
              <a:t>A stylus (or stylus pen) is a small pen-shaped instrument whose tip position on a computer monitor can be detected.</a:t>
            </a:r>
            <a:endParaRPr lang="en-US" sz="1800"/>
          </a:p>
          <a:p>
            <a:pPr>
              <a:buFont typeface="Arial" panose="020B0604020202020204" pitchFamily="34" charset="0"/>
              <a:buChar char="•"/>
            </a:pPr>
            <a:r>
              <a:rPr lang="en-US" sz="1800"/>
              <a:t> It is used to draw, or make selections by tapping.</a:t>
            </a:r>
            <a:endParaRPr lang="en-US" sz="1800"/>
          </a:p>
        </p:txBody>
      </p:sp>
      <p:pic>
        <p:nvPicPr>
          <p:cNvPr id="7" name="Content Placeholder 6"/>
          <p:cNvPicPr>
            <a:picLocks noChangeAspect="1"/>
          </p:cNvPicPr>
          <p:nvPr>
            <p:ph sz="half" idx="2"/>
          </p:nvPr>
        </p:nvPicPr>
        <p:blipFill>
          <a:blip r:embed="rId1"/>
          <a:stretch>
            <a:fillRect/>
          </a:stretch>
        </p:blipFill>
        <p:spPr>
          <a:xfrm>
            <a:off x="4173220" y="1485265"/>
            <a:ext cx="4513580" cy="3469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Joystick</a:t>
            </a:r>
            <a:endParaRPr lang="en-US"/>
          </a:p>
        </p:txBody>
      </p:sp>
      <p:sp>
        <p:nvSpPr>
          <p:cNvPr id="3" name="Content Placeholder 2"/>
          <p:cNvSpPr>
            <a:spLocks noGrp="1"/>
          </p:cNvSpPr>
          <p:nvPr>
            <p:ph sz="half" idx="1"/>
          </p:nvPr>
        </p:nvSpPr>
        <p:spPr/>
        <p:txBody>
          <a:bodyPr/>
          <a:p>
            <a:r>
              <a:rPr lang="en-US"/>
              <a:t>A joystick is an input device that can be used for controlling the movement of the cursor or a pointer in a computer device.</a:t>
            </a:r>
            <a:endParaRPr lang="en-US"/>
          </a:p>
        </p:txBody>
      </p:sp>
      <p:pic>
        <p:nvPicPr>
          <p:cNvPr id="5" name="Content Placeholder 4"/>
          <p:cNvPicPr>
            <a:picLocks noChangeAspect="1"/>
          </p:cNvPicPr>
          <p:nvPr>
            <p:ph sz="half" idx="2"/>
          </p:nvPr>
        </p:nvPicPr>
        <p:blipFill>
          <a:blip r:embed="rId1"/>
          <a:stretch>
            <a:fillRect/>
          </a:stretch>
        </p:blipFill>
        <p:spPr>
          <a:xfrm>
            <a:off x="4654550" y="1847215"/>
            <a:ext cx="4032250" cy="4032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webcam</a:t>
            </a:r>
            <a:endParaRPr lang="en-US"/>
          </a:p>
        </p:txBody>
      </p:sp>
      <p:sp>
        <p:nvSpPr>
          <p:cNvPr id="4" name="Content Placeholder 3"/>
          <p:cNvSpPr>
            <a:spLocks noGrp="1"/>
          </p:cNvSpPr>
          <p:nvPr>
            <p:ph sz="half" idx="2"/>
          </p:nvPr>
        </p:nvSpPr>
        <p:spPr/>
        <p:txBody>
          <a:bodyPr/>
          <a:p>
            <a:pPr algn="just"/>
            <a:r>
              <a:rPr lang="en-US" sz="2000"/>
              <a:t>A webcam – short for ‘web camera’ – is a digital camera that’s connected to a computer.</a:t>
            </a:r>
            <a:endParaRPr lang="en-US" sz="2000"/>
          </a:p>
          <a:p>
            <a:pPr algn="just"/>
            <a:r>
              <a:rPr lang="en-US" sz="2000"/>
              <a:t> It can send live pictures from wherever it’s sited to another location by means of the internet.</a:t>
            </a:r>
            <a:endParaRPr lang="en-US" sz="2000"/>
          </a:p>
        </p:txBody>
      </p:sp>
      <p:pic>
        <p:nvPicPr>
          <p:cNvPr id="5" name="Content Placeholder 4"/>
          <p:cNvPicPr>
            <a:picLocks noChangeAspect="1"/>
          </p:cNvPicPr>
          <p:nvPr>
            <p:ph sz="half" idx="1"/>
          </p:nvPr>
        </p:nvPicPr>
        <p:blipFill>
          <a:blip r:embed="rId1"/>
          <a:stretch>
            <a:fillRect/>
          </a:stretch>
        </p:blipFill>
        <p:spPr>
          <a:xfrm>
            <a:off x="457200" y="1750060"/>
            <a:ext cx="4032250" cy="2689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scanner</a:t>
            </a:r>
            <a:endParaRPr lang="en-US"/>
          </a:p>
        </p:txBody>
      </p:sp>
      <p:sp>
        <p:nvSpPr>
          <p:cNvPr id="3" name="Content Placeholder 2"/>
          <p:cNvSpPr>
            <a:spLocks noGrp="1"/>
          </p:cNvSpPr>
          <p:nvPr>
            <p:ph sz="half" idx="1"/>
          </p:nvPr>
        </p:nvSpPr>
        <p:spPr/>
        <p:txBody>
          <a:bodyPr/>
          <a:p>
            <a:pPr algn="just"/>
            <a:r>
              <a:rPr lang="en-US" sz="1800"/>
              <a:t>A scanner is an input device that scans documents such as photographs and pages of text.</a:t>
            </a:r>
            <a:endParaRPr lang="en-US" sz="1800"/>
          </a:p>
          <a:p>
            <a:pPr algn="just"/>
            <a:r>
              <a:rPr lang="en-US" sz="1800"/>
              <a:t> When a document is scanned, it is converted into a digital format.</a:t>
            </a:r>
            <a:endParaRPr lang="en-US" sz="1800"/>
          </a:p>
          <a:p>
            <a:pPr algn="just"/>
            <a:r>
              <a:rPr lang="en-US" sz="1800"/>
              <a:t> This creates an electronic version of the document that can be viewed and edited on a computer.</a:t>
            </a:r>
            <a:endParaRPr lang="en-US" sz="1800"/>
          </a:p>
        </p:txBody>
      </p:sp>
      <p:pic>
        <p:nvPicPr>
          <p:cNvPr id="5" name="Content Placeholder 4"/>
          <p:cNvPicPr>
            <a:picLocks noChangeAspect="1"/>
          </p:cNvPicPr>
          <p:nvPr>
            <p:ph sz="half" idx="2"/>
          </p:nvPr>
        </p:nvPicPr>
        <p:blipFill>
          <a:blip r:embed="rId1"/>
          <a:stretch>
            <a:fillRect/>
          </a:stretch>
        </p:blipFill>
        <p:spPr>
          <a:xfrm>
            <a:off x="4654550" y="1778635"/>
            <a:ext cx="4032250" cy="2206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Bar code readers</a:t>
            </a:r>
            <a:endParaRPr lang="en-US"/>
          </a:p>
        </p:txBody>
      </p:sp>
      <p:sp>
        <p:nvSpPr>
          <p:cNvPr id="3" name="Content Placeholder 2"/>
          <p:cNvSpPr>
            <a:spLocks noGrp="1"/>
          </p:cNvSpPr>
          <p:nvPr>
            <p:ph sz="half" idx="1"/>
          </p:nvPr>
        </p:nvSpPr>
        <p:spPr/>
        <p:txBody>
          <a:bodyPr/>
          <a:p>
            <a:pPr marL="0" indent="0">
              <a:buNone/>
            </a:pPr>
            <a:endParaRPr lang="en-US" dirty="0"/>
          </a:p>
          <a:p>
            <a:endParaRPr lang="en-US"/>
          </a:p>
        </p:txBody>
      </p:sp>
      <p:pic>
        <p:nvPicPr>
          <p:cNvPr id="27652" name="Picture 5"/>
          <p:cNvPicPr>
            <a:picLocks noChangeAspect="1"/>
          </p:cNvPicPr>
          <p:nvPr>
            <p:ph sz="half" idx="2"/>
          </p:nvPr>
        </p:nvPicPr>
        <p:blipFill>
          <a:blip r:embed="rId1"/>
          <a:stretch>
            <a:fillRect/>
          </a:stretch>
        </p:blipFill>
        <p:spPr>
          <a:xfrm>
            <a:off x="628650" y="1600835"/>
            <a:ext cx="7946390" cy="47117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z="3200" dirty="0">
                <a:sym typeface="+mn-ea"/>
              </a:rPr>
              <a:t>Information Processing System</a:t>
            </a:r>
            <a:endParaRPr lang="en-US" sz="3200"/>
          </a:p>
        </p:txBody>
      </p:sp>
      <p:pic>
        <p:nvPicPr>
          <p:cNvPr id="5" name="Content Placeholder 3"/>
          <p:cNvPicPr>
            <a:picLocks noChangeAspect="1"/>
          </p:cNvPicPr>
          <p:nvPr>
            <p:ph sz="half" idx="1"/>
          </p:nvPr>
        </p:nvPicPr>
        <p:blipFill>
          <a:blip r:embed="rId1"/>
          <a:stretch>
            <a:fillRect/>
          </a:stretch>
        </p:blipFill>
        <p:spPr>
          <a:xfrm>
            <a:off x="457200" y="1853565"/>
            <a:ext cx="8538845" cy="48888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Output Devices</a:t>
            </a:r>
            <a:endParaRPr lang="en-US"/>
          </a:p>
        </p:txBody>
      </p:sp>
      <p:sp>
        <p:nvSpPr>
          <p:cNvPr id="3" name="Content Placeholder 2"/>
          <p:cNvSpPr>
            <a:spLocks noGrp="1"/>
          </p:cNvSpPr>
          <p:nvPr>
            <p:ph sz="half" idx="1"/>
          </p:nvPr>
        </p:nvSpPr>
        <p:spPr>
          <a:xfrm>
            <a:off x="457200" y="1600200"/>
            <a:ext cx="8437245" cy="4526280"/>
          </a:xfrm>
        </p:spPr>
        <p:txBody>
          <a:bodyPr/>
          <a:p>
            <a:r>
              <a:rPr lang="en-US" sz="2000"/>
              <a:t>An output device is any piece of computer hardware equipment which converts information into human-readable form. It can be text, graphics, tactile, audio, and video.</a:t>
            </a:r>
            <a:endParaRPr lang="en-US" sz="2000"/>
          </a:p>
          <a:p>
            <a:endParaRPr lang="en-US" sz="2000"/>
          </a:p>
          <a:p>
            <a:r>
              <a:rPr lang="en-US" sz="2000"/>
              <a:t>Some of the output devices are Monitor, Printer, Plotters, Speakers etc.</a:t>
            </a:r>
            <a:endParaRPr 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Monitor</a:t>
            </a:r>
            <a:endParaRPr lang="en-US"/>
          </a:p>
        </p:txBody>
      </p:sp>
      <p:sp>
        <p:nvSpPr>
          <p:cNvPr id="3" name="Content Placeholder 2"/>
          <p:cNvSpPr>
            <a:spLocks noGrp="1"/>
          </p:cNvSpPr>
          <p:nvPr>
            <p:ph sz="half" idx="1"/>
          </p:nvPr>
        </p:nvSpPr>
        <p:spPr/>
        <p:txBody>
          <a:bodyPr/>
          <a:p>
            <a:pPr algn="just"/>
            <a:r>
              <a:rPr lang="en-US"/>
              <a:t>A computer monitor is an output device that displays information in pictorial form.</a:t>
            </a:r>
            <a:endParaRPr lang="en-US"/>
          </a:p>
        </p:txBody>
      </p:sp>
      <p:pic>
        <p:nvPicPr>
          <p:cNvPr id="5" name="Content Placeholder 4"/>
          <p:cNvPicPr>
            <a:picLocks noChangeAspect="1"/>
          </p:cNvPicPr>
          <p:nvPr>
            <p:ph sz="half" idx="2"/>
          </p:nvPr>
        </p:nvPicPr>
        <p:blipFill>
          <a:blip r:embed="rId1"/>
          <a:stretch>
            <a:fillRect/>
          </a:stretch>
        </p:blipFill>
        <p:spPr>
          <a:xfrm>
            <a:off x="4571365" y="1600200"/>
            <a:ext cx="4512945" cy="3200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printer</a:t>
            </a:r>
            <a:endParaRPr lang="en-US"/>
          </a:p>
        </p:txBody>
      </p:sp>
      <p:sp>
        <p:nvSpPr>
          <p:cNvPr id="4" name="Content Placeholder 3"/>
          <p:cNvSpPr>
            <a:spLocks noGrp="1"/>
          </p:cNvSpPr>
          <p:nvPr>
            <p:ph sz="half" idx="2"/>
          </p:nvPr>
        </p:nvSpPr>
        <p:spPr/>
        <p:txBody>
          <a:bodyPr/>
          <a:p>
            <a:r>
              <a:rPr lang="en-US"/>
              <a:t>a printer is a peripheral device which makes a representation of graphics or text, usually on paper.</a:t>
            </a:r>
            <a:endParaRPr lang="en-US"/>
          </a:p>
        </p:txBody>
      </p:sp>
      <p:pic>
        <p:nvPicPr>
          <p:cNvPr id="5" name="Content Placeholder 4"/>
          <p:cNvPicPr>
            <a:picLocks noChangeAspect="1"/>
          </p:cNvPicPr>
          <p:nvPr>
            <p:ph sz="half" idx="1"/>
          </p:nvPr>
        </p:nvPicPr>
        <p:blipFill>
          <a:blip r:embed="rId1"/>
          <a:stretch>
            <a:fillRect/>
          </a:stretch>
        </p:blipFill>
        <p:spPr>
          <a:xfrm>
            <a:off x="457200" y="1847215"/>
            <a:ext cx="4032250" cy="4032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Content Placeholder 8"/>
          <p:cNvGraphicFramePr>
            <a:graphicFrameLocks noChangeAspect="1"/>
          </p:cNvGraphicFramePr>
          <p:nvPr>
            <p:ph sz="half" idx="1"/>
          </p:nvPr>
        </p:nvGraphicFramePr>
        <p:xfrm>
          <a:off x="386080" y="1478915"/>
          <a:ext cx="8372475" cy="3900170"/>
        </p:xfrm>
        <a:graphic>
          <a:graphicData uri="http://schemas.openxmlformats.org/presentationml/2006/ole">
            <mc:AlternateContent xmlns:mc="http://schemas.openxmlformats.org/markup-compatibility/2006">
              <mc:Choice xmlns:v="urn:schemas-microsoft-com:vml" Requires="v">
                <p:oleObj spid="_x0000_s10" name="" r:id="rId1" imgW="5859780" imgH="2293620" progId="Paint.Picture">
                  <p:embed/>
                </p:oleObj>
              </mc:Choice>
              <mc:Fallback>
                <p:oleObj name="" r:id="rId1" imgW="5859780" imgH="2293620" progId="Paint.Picture">
                  <p:embed/>
                  <p:pic>
                    <p:nvPicPr>
                      <p:cNvPr id="0" name="Picture 9"/>
                      <p:cNvPicPr/>
                      <p:nvPr/>
                    </p:nvPicPr>
                    <p:blipFill>
                      <a:blip r:embed="rId2"/>
                      <a:stretch>
                        <a:fillRect/>
                      </a:stretch>
                    </p:blipFill>
                    <p:spPr>
                      <a:xfrm>
                        <a:off x="386080" y="1478915"/>
                        <a:ext cx="8372475" cy="390017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457200" y="1359535"/>
          <a:ext cx="8308340" cy="5200650"/>
        </p:xfrm>
        <a:graphic>
          <a:graphicData uri="http://schemas.openxmlformats.org/presentationml/2006/ole">
            <mc:AlternateContent xmlns:mc="http://schemas.openxmlformats.org/markup-compatibility/2006">
              <mc:Choice xmlns:v="urn:schemas-microsoft-com:vml" Requires="v">
                <p:oleObj spid="_x0000_s6" name="" r:id="rId1" imgW="5867400" imgH="4000500" progId="Paint.Picture">
                  <p:embed/>
                </p:oleObj>
              </mc:Choice>
              <mc:Fallback>
                <p:oleObj name="" r:id="rId1" imgW="5867400" imgH="4000500" progId="Paint.Picture">
                  <p:embed/>
                  <p:pic>
                    <p:nvPicPr>
                      <p:cNvPr id="0" name="Picture 5"/>
                      <p:cNvPicPr/>
                      <p:nvPr/>
                    </p:nvPicPr>
                    <p:blipFill>
                      <a:blip r:embed="rId2"/>
                      <a:stretch>
                        <a:fillRect/>
                      </a:stretch>
                    </p:blipFill>
                    <p:spPr>
                      <a:xfrm>
                        <a:off x="457200" y="1359535"/>
                        <a:ext cx="8308340" cy="5200650"/>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Memory</a:t>
            </a:r>
            <a:endParaRPr lang="en-US"/>
          </a:p>
        </p:txBody>
      </p:sp>
      <p:sp>
        <p:nvSpPr>
          <p:cNvPr id="3" name="Content Placeholder 2"/>
          <p:cNvSpPr>
            <a:spLocks noGrp="1"/>
          </p:cNvSpPr>
          <p:nvPr>
            <p:ph sz="half" idx="1"/>
          </p:nvPr>
        </p:nvSpPr>
        <p:spPr>
          <a:xfrm>
            <a:off x="457200" y="1600200"/>
            <a:ext cx="8141335" cy="4526280"/>
          </a:xfrm>
        </p:spPr>
        <p:txBody>
          <a:bodyPr/>
          <a:p>
            <a:r>
              <a:rPr lang="en-US" sz="2400"/>
              <a:t>A memory is just like a human brain. </a:t>
            </a:r>
            <a:endParaRPr lang="en-US" sz="2400"/>
          </a:p>
          <a:p>
            <a:r>
              <a:rPr lang="en-US" sz="2400"/>
              <a:t>It is used to store data (a=10,b=20) and instructions (c=a+b). </a:t>
            </a:r>
            <a:endParaRPr lang="en-US" sz="2400"/>
          </a:p>
          <a:p>
            <a:r>
              <a:rPr lang="en-US" sz="2400"/>
              <a:t>Computer memory is the storage space in the computer, where data is to be processed and instructions required for processing are stored. </a:t>
            </a:r>
            <a:endParaRPr lang="en-US" sz="2400"/>
          </a:p>
          <a:p>
            <a:r>
              <a:rPr lang="en-US" sz="2400"/>
              <a:t>The memory is divided into large number of small parts called cells. </a:t>
            </a:r>
            <a:endParaRPr lang="en-US" sz="2400"/>
          </a:p>
          <a:p>
            <a:r>
              <a:rPr lang="en-US" sz="2400"/>
              <a:t>Each location or cell has a unique address</a:t>
            </a:r>
            <a:endParaRPr 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 name="Content Placeholder 7"/>
          <p:cNvGraphicFramePr>
            <a:graphicFrameLocks noChangeAspect="1"/>
          </p:cNvGraphicFramePr>
          <p:nvPr>
            <p:ph sz="half" idx="1"/>
          </p:nvPr>
        </p:nvGraphicFramePr>
        <p:xfrm>
          <a:off x="457200" y="316230"/>
          <a:ext cx="8354695" cy="5946140"/>
        </p:xfrm>
        <a:graphic>
          <a:graphicData uri="http://schemas.openxmlformats.org/presentationml/2006/ole">
            <mc:AlternateContent xmlns:mc="http://schemas.openxmlformats.org/markup-compatibility/2006">
              <mc:Choice xmlns:v="urn:schemas-microsoft-com:vml" Requires="v">
                <p:oleObj spid="_x0000_s9" name="" r:id="rId1" imgW="8625840" imgH="5554980" progId="Paint.Picture">
                  <p:embed/>
                </p:oleObj>
              </mc:Choice>
              <mc:Fallback>
                <p:oleObj name="" r:id="rId1" imgW="8625840" imgH="5554980" progId="Paint.Picture">
                  <p:embed/>
                  <p:pic>
                    <p:nvPicPr>
                      <p:cNvPr id="0" name="Picture 8"/>
                      <p:cNvPicPr/>
                      <p:nvPr/>
                    </p:nvPicPr>
                    <p:blipFill>
                      <a:blip r:embed="rId2"/>
                      <a:stretch>
                        <a:fillRect/>
                      </a:stretch>
                    </p:blipFill>
                    <p:spPr>
                      <a:xfrm>
                        <a:off x="457200" y="316230"/>
                        <a:ext cx="8354695" cy="594614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Memory</a:t>
            </a:r>
            <a:endParaRPr lang="en-US"/>
          </a:p>
        </p:txBody>
      </p:sp>
      <p:pic>
        <p:nvPicPr>
          <p:cNvPr id="5" name="Content Placeholder 4"/>
          <p:cNvPicPr>
            <a:picLocks noChangeAspect="1"/>
          </p:cNvPicPr>
          <p:nvPr>
            <p:ph sz="half" idx="2"/>
          </p:nvPr>
        </p:nvPicPr>
        <p:blipFill>
          <a:blip r:embed="rId1"/>
          <a:stretch>
            <a:fillRect/>
          </a:stretch>
        </p:blipFill>
        <p:spPr>
          <a:xfrm>
            <a:off x="387985" y="2072005"/>
            <a:ext cx="8641080" cy="35439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Primary Memory</a:t>
            </a:r>
            <a:endParaRPr lang="en-US"/>
          </a:p>
        </p:txBody>
      </p:sp>
      <p:sp>
        <p:nvSpPr>
          <p:cNvPr id="3" name="Content Placeholder 2"/>
          <p:cNvSpPr>
            <a:spLocks noGrp="1"/>
          </p:cNvSpPr>
          <p:nvPr>
            <p:ph sz="half" idx="1"/>
          </p:nvPr>
        </p:nvSpPr>
        <p:spPr/>
        <p:txBody>
          <a:bodyPr/>
          <a:p>
            <a:r>
              <a:rPr lang="en-US" sz="1800"/>
              <a:t>Primary Memory (Main Memory)</a:t>
            </a:r>
            <a:endParaRPr lang="en-US" sz="1800"/>
          </a:p>
          <a:p>
            <a:pPr marL="0" indent="0">
              <a:buNone/>
            </a:pPr>
            <a:endParaRPr lang="en-US" sz="1800"/>
          </a:p>
          <a:p>
            <a:r>
              <a:rPr lang="en-US" sz="1800"/>
              <a:t>Primary memory holds only those data and instructions on which the computer is currently working.</a:t>
            </a:r>
            <a:endParaRPr lang="en-US" sz="1800"/>
          </a:p>
          <a:p>
            <a:pPr marL="0" indent="0">
              <a:buNone/>
            </a:pPr>
            <a:endParaRPr lang="en-US" sz="1800"/>
          </a:p>
          <a:p>
            <a:r>
              <a:rPr lang="en-US" sz="1800"/>
              <a:t> It has a limited capacity and data is lost when power is switched off. </a:t>
            </a:r>
            <a:endParaRPr lang="en-US" sz="1800"/>
          </a:p>
          <a:p>
            <a:pPr marL="0" indent="0">
              <a:buNone/>
            </a:pPr>
            <a:endParaRPr lang="en-US" sz="1800"/>
          </a:p>
        </p:txBody>
      </p:sp>
      <p:pic>
        <p:nvPicPr>
          <p:cNvPr id="5" name="Content Placeholder 4"/>
          <p:cNvPicPr>
            <a:picLocks noChangeAspect="1"/>
          </p:cNvPicPr>
          <p:nvPr>
            <p:ph sz="half" idx="2"/>
          </p:nvPr>
        </p:nvPicPr>
        <p:blipFill>
          <a:blip r:embed="rId1"/>
          <a:stretch>
            <a:fillRect/>
          </a:stretch>
        </p:blipFill>
        <p:spPr>
          <a:xfrm>
            <a:off x="5050155" y="1539875"/>
            <a:ext cx="3294380" cy="33223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457200" y="1369060"/>
          <a:ext cx="7974965" cy="3258185"/>
        </p:xfrm>
        <a:graphic>
          <a:graphicData uri="http://schemas.openxmlformats.org/presentationml/2006/ole">
            <mc:AlternateContent xmlns:mc="http://schemas.openxmlformats.org/markup-compatibility/2006">
              <mc:Choice xmlns:v="urn:schemas-microsoft-com:vml" Requires="v">
                <p:oleObj spid="_x0000_s6" name="" r:id="rId1" imgW="7597140" imgH="2880360" progId="Paint.Picture">
                  <p:embed/>
                </p:oleObj>
              </mc:Choice>
              <mc:Fallback>
                <p:oleObj name="" r:id="rId1" imgW="7597140" imgH="2880360" progId="Paint.Picture">
                  <p:embed/>
                  <p:pic>
                    <p:nvPicPr>
                      <p:cNvPr id="0" name="Picture 5"/>
                      <p:cNvPicPr/>
                      <p:nvPr/>
                    </p:nvPicPr>
                    <p:blipFill>
                      <a:blip r:embed="rId2"/>
                      <a:stretch>
                        <a:fillRect/>
                      </a:stretch>
                    </p:blipFill>
                    <p:spPr>
                      <a:xfrm>
                        <a:off x="457200" y="1369060"/>
                        <a:ext cx="7974965" cy="325818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t>Characteristics of Computer </a:t>
            </a:r>
            <a:endParaRPr lang="en-US" sz="3200"/>
          </a:p>
        </p:txBody>
      </p:sp>
      <p:sp>
        <p:nvSpPr>
          <p:cNvPr id="4" name="Content Placeholder 3"/>
          <p:cNvSpPr>
            <a:spLocks noGrp="1"/>
          </p:cNvSpPr>
          <p:nvPr>
            <p:ph sz="half" idx="2"/>
          </p:nvPr>
        </p:nvSpPr>
        <p:spPr>
          <a:xfrm>
            <a:off x="527050" y="1600200"/>
            <a:ext cx="8159750" cy="4526280"/>
          </a:xfrm>
        </p:spPr>
        <p:txBody>
          <a:bodyPr/>
          <a:p>
            <a:r>
              <a:rPr lang="en-US"/>
              <a:t>1.Speed</a:t>
            </a:r>
            <a:endParaRPr lang="en-US"/>
          </a:p>
          <a:p>
            <a:r>
              <a:rPr lang="en-US"/>
              <a:t>2.Accuracy</a:t>
            </a:r>
            <a:endParaRPr lang="en-US"/>
          </a:p>
          <a:p>
            <a:r>
              <a:rPr lang="en-US"/>
              <a:t>3.Diligence</a:t>
            </a:r>
            <a:endParaRPr lang="en-US"/>
          </a:p>
          <a:p>
            <a:r>
              <a:rPr lang="en-US">
                <a:sym typeface="+mn-ea"/>
              </a:rPr>
              <a:t>4.Versatality</a:t>
            </a:r>
            <a:endParaRPr lang="en-US"/>
          </a:p>
          <a:p>
            <a:r>
              <a:rPr lang="en-US"/>
              <a:t>5.Storage</a:t>
            </a:r>
            <a:endParaRPr lang="en-US"/>
          </a:p>
          <a:p>
            <a:r>
              <a:rPr lang="en-US"/>
              <a:t>6.No Feeling</a:t>
            </a:r>
            <a:endParaRPr lang="en-US"/>
          </a:p>
          <a:p>
            <a:pPr marL="0" indent="0">
              <a:buNone/>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299720" y="463550"/>
          <a:ext cx="7567295" cy="2393950"/>
        </p:xfrm>
        <a:graphic>
          <a:graphicData uri="http://schemas.openxmlformats.org/presentationml/2006/ole">
            <mc:AlternateContent xmlns:mc="http://schemas.openxmlformats.org/markup-compatibility/2006">
              <mc:Choice xmlns:v="urn:schemas-microsoft-com:vml" Requires="v">
                <p:oleObj spid="_x0000_s6" name="" r:id="rId1" imgW="7383780" imgH="2369820" progId="Paint.Picture">
                  <p:embed/>
                </p:oleObj>
              </mc:Choice>
              <mc:Fallback>
                <p:oleObj name="" r:id="rId1" imgW="7383780" imgH="2369820" progId="Paint.Picture">
                  <p:embed/>
                  <p:pic>
                    <p:nvPicPr>
                      <p:cNvPr id="0" name="Picture 5"/>
                      <p:cNvPicPr/>
                      <p:nvPr/>
                    </p:nvPicPr>
                    <p:blipFill>
                      <a:blip r:embed="rId2"/>
                      <a:stretch>
                        <a:fillRect/>
                      </a:stretch>
                    </p:blipFill>
                    <p:spPr>
                      <a:xfrm>
                        <a:off x="299720" y="463550"/>
                        <a:ext cx="7567295" cy="2393950"/>
                      </a:xfrm>
                      <a:prstGeom prst="rect">
                        <a:avLst/>
                      </a:prstGeom>
                    </p:spPr>
                  </p:pic>
                </p:oleObj>
              </mc:Fallback>
            </mc:AlternateContent>
          </a:graphicData>
        </a:graphic>
      </p:graphicFrame>
      <p:pic>
        <p:nvPicPr>
          <p:cNvPr id="7" name="Content Placeholder 6"/>
          <p:cNvPicPr>
            <a:picLocks noChangeAspect="1"/>
          </p:cNvPicPr>
          <p:nvPr>
            <p:ph sz="half" idx="2"/>
          </p:nvPr>
        </p:nvPicPr>
        <p:blipFill>
          <a:blip r:embed="rId3"/>
          <a:stretch>
            <a:fillRect/>
          </a:stretch>
        </p:blipFill>
        <p:spPr>
          <a:xfrm>
            <a:off x="481330" y="3054350"/>
            <a:ext cx="8056880" cy="37452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Secondary Memory</a:t>
            </a:r>
            <a:br>
              <a:rPr lang="en-US"/>
            </a:br>
            <a:endParaRPr lang="en-US"/>
          </a:p>
        </p:txBody>
      </p:sp>
      <p:sp>
        <p:nvSpPr>
          <p:cNvPr id="3" name="Content Placeholder 2"/>
          <p:cNvSpPr>
            <a:spLocks noGrp="1"/>
          </p:cNvSpPr>
          <p:nvPr>
            <p:ph sz="half" idx="1"/>
          </p:nvPr>
        </p:nvSpPr>
        <p:spPr/>
        <p:txBody>
          <a:bodyPr/>
          <a:p>
            <a:pPr marL="0" indent="0">
              <a:buNone/>
            </a:pPr>
            <a:endParaRPr lang="en-US" sz="1600"/>
          </a:p>
          <a:p>
            <a:r>
              <a:rPr lang="en-US" sz="1600"/>
              <a:t>This type of memory is also known as external memory or non-volatile. </a:t>
            </a:r>
            <a:endParaRPr lang="en-US" sz="1600"/>
          </a:p>
          <a:p>
            <a:pPr marL="0" indent="0">
              <a:buNone/>
            </a:pPr>
            <a:endParaRPr lang="en-US" sz="1600"/>
          </a:p>
          <a:p>
            <a:r>
              <a:rPr lang="en-US" sz="1600"/>
              <a:t>It is slower than the main memory. </a:t>
            </a:r>
            <a:endParaRPr lang="en-US" sz="1600"/>
          </a:p>
          <a:p>
            <a:pPr marL="0" indent="0">
              <a:buNone/>
            </a:pPr>
            <a:endParaRPr lang="en-US" sz="1600"/>
          </a:p>
          <a:p>
            <a:r>
              <a:rPr lang="en-US" sz="1600"/>
              <a:t>These are used for storing data/information permanently. </a:t>
            </a:r>
            <a:endParaRPr lang="en-US" sz="1600"/>
          </a:p>
          <a:p>
            <a:endParaRPr lang="en-US" sz="1600"/>
          </a:p>
          <a:p>
            <a:r>
              <a:rPr lang="en-US" sz="1600"/>
              <a:t>The contents of secondary memories are first transferred to the main memory, and then the CPU can access it. </a:t>
            </a:r>
            <a:endParaRPr lang="en-US" sz="1600"/>
          </a:p>
          <a:p>
            <a:r>
              <a:rPr lang="en-US" sz="1600"/>
              <a:t> examples: disk, CD-ROM, DVD, etc.</a:t>
            </a:r>
            <a:endParaRPr lang="en-US" sz="1600"/>
          </a:p>
          <a:p>
            <a:endParaRPr lang="en-US" sz="1600"/>
          </a:p>
        </p:txBody>
      </p:sp>
      <p:pic>
        <p:nvPicPr>
          <p:cNvPr id="5" name="Content Placeholder 4"/>
          <p:cNvPicPr>
            <a:picLocks noChangeAspect="1"/>
          </p:cNvPicPr>
          <p:nvPr>
            <p:ph sz="half" idx="2"/>
          </p:nvPr>
        </p:nvPicPr>
        <p:blipFill>
          <a:blip r:embed="rId1"/>
          <a:stretch>
            <a:fillRect/>
          </a:stretch>
        </p:blipFill>
        <p:spPr>
          <a:xfrm>
            <a:off x="5622290" y="1532255"/>
            <a:ext cx="3446145" cy="31153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457200" y="1218565"/>
          <a:ext cx="8131810" cy="3503295"/>
        </p:xfrm>
        <a:graphic>
          <a:graphicData uri="http://schemas.openxmlformats.org/presentationml/2006/ole">
            <mc:AlternateContent xmlns:mc="http://schemas.openxmlformats.org/markup-compatibility/2006">
              <mc:Choice xmlns:v="urn:schemas-microsoft-com:vml" Requires="v">
                <p:oleObj spid="_x0000_s6" name="" r:id="rId1" imgW="7528560" imgH="3208020" progId="Paint.Picture">
                  <p:embed/>
                </p:oleObj>
              </mc:Choice>
              <mc:Fallback>
                <p:oleObj name="" r:id="rId1" imgW="7528560" imgH="3208020" progId="Paint.Picture">
                  <p:embed/>
                  <p:pic>
                    <p:nvPicPr>
                      <p:cNvPr id="0" name="Picture 5"/>
                      <p:cNvPicPr/>
                      <p:nvPr/>
                    </p:nvPicPr>
                    <p:blipFill>
                      <a:blip r:embed="rId2"/>
                      <a:stretch>
                        <a:fillRect/>
                      </a:stretch>
                    </p:blipFill>
                    <p:spPr>
                      <a:xfrm>
                        <a:off x="457200" y="1218565"/>
                        <a:ext cx="8131810" cy="350329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1"/>
          </p:nvPr>
        </p:nvPicPr>
        <p:blipFill>
          <a:blip r:embed="rId1"/>
          <a:stretch>
            <a:fillRect/>
          </a:stretch>
        </p:blipFill>
        <p:spPr>
          <a:xfrm>
            <a:off x="457200" y="889000"/>
            <a:ext cx="8446135" cy="56794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184785" y="170815"/>
          <a:ext cx="8601075" cy="6588760"/>
        </p:xfrm>
        <a:graphic>
          <a:graphicData uri="http://schemas.openxmlformats.org/presentationml/2006/ole">
            <mc:AlternateContent xmlns:mc="http://schemas.openxmlformats.org/markup-compatibility/2006">
              <mc:Choice xmlns:v="urn:schemas-microsoft-com:vml" Requires="v">
                <p:oleObj spid="_x0000_s6" name="" r:id="rId1" imgW="3390900" imgH="3627120" progId="Paint.Picture">
                  <p:embed/>
                </p:oleObj>
              </mc:Choice>
              <mc:Fallback>
                <p:oleObj name="" r:id="rId1" imgW="3390900" imgH="3627120" progId="Paint.Picture">
                  <p:embed/>
                  <p:pic>
                    <p:nvPicPr>
                      <p:cNvPr id="0" name="Picture 5"/>
                      <p:cNvPicPr/>
                      <p:nvPr/>
                    </p:nvPicPr>
                    <p:blipFill>
                      <a:blip r:embed="rId2"/>
                      <a:stretch>
                        <a:fillRect/>
                      </a:stretch>
                    </p:blipFill>
                    <p:spPr>
                      <a:xfrm>
                        <a:off x="184785" y="170815"/>
                        <a:ext cx="8601075" cy="6588760"/>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57200" y="499110"/>
            <a:ext cx="8511540" cy="61448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sym typeface="+mn-ea"/>
              </a:rPr>
              <a:t>Cache Memory</a:t>
            </a:r>
            <a:endParaRPr lang="en-US"/>
          </a:p>
        </p:txBody>
      </p:sp>
      <p:sp>
        <p:nvSpPr>
          <p:cNvPr id="3" name="Content Placeholder 2"/>
          <p:cNvSpPr>
            <a:spLocks noGrp="1"/>
          </p:cNvSpPr>
          <p:nvPr>
            <p:ph sz="half" idx="1"/>
          </p:nvPr>
        </p:nvSpPr>
        <p:spPr>
          <a:xfrm>
            <a:off x="457200" y="1600200"/>
            <a:ext cx="8230235" cy="4526280"/>
          </a:xfrm>
        </p:spPr>
        <p:txBody>
          <a:bodyPr/>
          <a:p>
            <a:r>
              <a:rPr lang="en-US" sz="1600"/>
              <a:t> Cache memory is costlier than main memory or disk memory but economical than CPU registers. </a:t>
            </a:r>
            <a:endParaRPr lang="en-US" sz="1600"/>
          </a:p>
          <a:p>
            <a:r>
              <a:rPr lang="en-US" sz="1600"/>
              <a:t>Cache memory is an extremely fast memory type that acts as a buffer between RAM and the CPU.</a:t>
            </a:r>
            <a:endParaRPr lang="en-US" sz="1600"/>
          </a:p>
          <a:p>
            <a:r>
              <a:rPr lang="en-US" sz="1600"/>
              <a:t> It holds frequently requested data and instructions so that they are immediately available to the CPU when needed.</a:t>
            </a:r>
            <a:endParaRPr lang="en-US" sz="1600"/>
          </a:p>
          <a:p>
            <a:r>
              <a:rPr lang="en-US" sz="1600"/>
              <a:t>Cache memory is used to reduce the average time to access data from the Main memory.  </a:t>
            </a:r>
            <a:endParaRPr lang="en-US" sz="1600"/>
          </a:p>
          <a:p>
            <a:r>
              <a:rPr lang="en-US" sz="1600"/>
              <a:t>Cache memory is used for storing the data which is given by the user as input and is necessary for the computer microprocessor to perform a task that is it keeps frequently requested data and instructions so that they are immediately available to the CPU when needed.</a:t>
            </a:r>
            <a:endParaRPr lang="en-US" sz="1600"/>
          </a:p>
        </p:txBody>
      </p:sp>
      <p:pic>
        <p:nvPicPr>
          <p:cNvPr id="4" name="Content Placeholder 3"/>
          <p:cNvPicPr>
            <a:picLocks noChangeAspect="1"/>
          </p:cNvPicPr>
          <p:nvPr>
            <p:ph sz="half" idx="2"/>
          </p:nvPr>
        </p:nvPicPr>
        <p:blipFill>
          <a:blip r:embed="rId1"/>
          <a:stretch>
            <a:fillRect/>
          </a:stretch>
        </p:blipFill>
        <p:spPr>
          <a:xfrm>
            <a:off x="323850" y="4995545"/>
            <a:ext cx="8621395" cy="19367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74625"/>
            <a:ext cx="8548370" cy="5951855"/>
          </a:xfrm>
        </p:spPr>
        <p:txBody>
          <a:bodyPr/>
          <a:p>
            <a:pPr marL="0" indent="0">
              <a:buNone/>
            </a:pPr>
            <a:r>
              <a:rPr lang="en-US" sz="1800" b="1"/>
              <a:t>Why cache is needed?</a:t>
            </a:r>
            <a:endParaRPr lang="en-US" sz="1800"/>
          </a:p>
          <a:p>
            <a:pPr marL="0" indent="0">
              <a:buNone/>
            </a:pPr>
            <a:r>
              <a:rPr lang="en-US" sz="1800"/>
              <a:t>The cache memory is required to balance the speed mismatch between the main memory and the CPU. The processor is very fast, while the main memory access time is comparatively slower. Hence, the processing speed depends more on the speed of the main memory.</a:t>
            </a:r>
            <a:endParaRPr lang="en-US" sz="1800"/>
          </a:p>
          <a:p>
            <a:pPr marL="0" indent="0">
              <a:buNone/>
            </a:pPr>
            <a:endParaRPr lang="en-US" sz="1800"/>
          </a:p>
          <a:p>
            <a:pPr marL="0" indent="0">
              <a:buNone/>
            </a:pPr>
            <a:r>
              <a:rPr lang="en-US" sz="1800" b="1"/>
              <a:t>advantages of cache memory</a:t>
            </a:r>
            <a:endParaRPr lang="en-US" sz="1800" b="1"/>
          </a:p>
          <a:p>
            <a:pPr marL="0" indent="0">
              <a:buNone/>
            </a:pPr>
            <a:r>
              <a:rPr lang="en-US" sz="1800"/>
              <a:t>The main memory is slower than cache memory.</a:t>
            </a:r>
            <a:endParaRPr lang="en-US" sz="1800"/>
          </a:p>
          <a:p>
            <a:pPr marL="0" indent="0">
              <a:buNone/>
            </a:pPr>
            <a:r>
              <a:rPr lang="en-US" sz="1800"/>
              <a:t>It creates a way for fast data transfers so it consumes less access time as compared to main memory.</a:t>
            </a:r>
            <a:endParaRPr lang="en-US" sz="1800"/>
          </a:p>
          <a:p>
            <a:pPr marL="0" indent="0">
              <a:buNone/>
            </a:pPr>
            <a:r>
              <a:rPr lang="en-US" sz="1800"/>
              <a:t>It stores frequently access that can be executed within a short period of time.</a:t>
            </a:r>
            <a:endParaRPr lang="en-US" sz="1800"/>
          </a:p>
          <a:p>
            <a:pPr marL="0" indent="0">
              <a:buNone/>
            </a:pPr>
            <a:endParaRPr lang="en-US" sz="1800"/>
          </a:p>
          <a:p>
            <a:pPr marL="0" indent="0">
              <a:buNone/>
            </a:pPr>
            <a:r>
              <a:rPr lang="en-US" sz="1800" b="1"/>
              <a:t>Disadvantages of cache memory</a:t>
            </a:r>
            <a:endParaRPr lang="en-US" sz="1800"/>
          </a:p>
          <a:p>
            <a:pPr marL="0" indent="0">
              <a:buNone/>
            </a:pPr>
            <a:r>
              <a:rPr lang="en-US" sz="1800"/>
              <a:t>It is limited capacity memory.</a:t>
            </a:r>
            <a:endParaRPr lang="en-US" sz="1800"/>
          </a:p>
          <a:p>
            <a:pPr marL="0" indent="0">
              <a:buNone/>
            </a:pPr>
            <a:r>
              <a:rPr lang="en-US" sz="1800"/>
              <a:t>It is very expensive as compared to Memory (random access memory (RAM)) and Hard Disk.</a:t>
            </a:r>
            <a:endParaRPr lang="en-US"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57200" y="1427480"/>
            <a:ext cx="7928610" cy="31959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212725"/>
            <a:ext cx="8562975" cy="6589395"/>
          </a:xfrm>
        </p:spPr>
        <p:txBody>
          <a:bodyPr/>
          <a:p>
            <a:endParaRPr lang="en-US" sz="1800" b="1">
              <a:sym typeface="+mn-ea"/>
            </a:endParaRPr>
          </a:p>
          <a:p>
            <a:endParaRPr lang="en-US" sz="1800" b="1">
              <a:sym typeface="+mn-ea"/>
            </a:endParaRPr>
          </a:p>
          <a:p>
            <a:r>
              <a:rPr lang="en-US" sz="1800" b="1">
                <a:sym typeface="+mn-ea"/>
              </a:rPr>
              <a:t>L1 cache</a:t>
            </a:r>
            <a:endParaRPr lang="en-US" sz="1800" b="1"/>
          </a:p>
          <a:p>
            <a:r>
              <a:rPr lang="en-US" sz="1800" b="1"/>
              <a:t>It </a:t>
            </a:r>
            <a:r>
              <a:rPr lang="en-US" sz="1800"/>
              <a:t>is a type of memory in which data is stored and accepted that are immediately stored in the CPU. Generally, the L1 cache is the smallest in size and built into the processor chip. </a:t>
            </a:r>
            <a:endParaRPr lang="en-US" sz="1800"/>
          </a:p>
          <a:p>
            <a:endParaRPr lang="en-US" sz="1800"/>
          </a:p>
          <a:p>
            <a:r>
              <a:rPr lang="en-US" sz="1800"/>
              <a:t> </a:t>
            </a:r>
            <a:r>
              <a:rPr lang="en-US" sz="1800" b="1"/>
              <a:t>L2 cache </a:t>
            </a:r>
            <a:endParaRPr lang="en-US" sz="1800"/>
          </a:p>
          <a:p>
            <a:r>
              <a:rPr lang="en-US" sz="1800"/>
              <a:t> L2 caches for larger processors but take longer to access. It is generally part of the CPU,  L2 cache has more capacity than L1. </a:t>
            </a:r>
            <a:endParaRPr lang="en-US" sz="1800"/>
          </a:p>
          <a:p>
            <a:r>
              <a:rPr lang="en-US" sz="1800"/>
              <a:t>The processor searches Instructions in the L1 cache, if required data or instructions not found then it searched into L2 cache. </a:t>
            </a:r>
            <a:endParaRPr lang="en-US" sz="1800"/>
          </a:p>
          <a:p>
            <a:endParaRPr lang="en-US" sz="1800"/>
          </a:p>
          <a:p>
            <a:r>
              <a:rPr lang="en-US" sz="1800" b="1"/>
              <a:t>L3 cache</a:t>
            </a:r>
            <a:endParaRPr lang="en-US" sz="1800" b="1"/>
          </a:p>
          <a:p>
            <a:r>
              <a:rPr lang="en-US" sz="1800"/>
              <a:t>The L3 cache is slower than L1 and L2 but larger.  If data can’t be found in the L2 cache, the CPU </a:t>
            </a:r>
            <a:r>
              <a:rPr lang="en-US" sz="1800">
                <a:sym typeface="+mn-ea"/>
              </a:rPr>
              <a:t>it searched into L3 cache. if required data</a:t>
            </a:r>
            <a:r>
              <a:rPr lang="en-US" sz="1800"/>
              <a:t> or instructions not found in L3 cache then cpu searched into main memory.</a:t>
            </a:r>
            <a:endParaRPr lang="en-US" sz="1800"/>
          </a:p>
          <a:p>
            <a:endParaRPr lang="en-US"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1.Speed</a:t>
            </a:r>
            <a:endParaRPr lang="en-US"/>
          </a:p>
        </p:txBody>
      </p:sp>
      <p:sp>
        <p:nvSpPr>
          <p:cNvPr id="3" name="Content Placeholder 2"/>
          <p:cNvSpPr>
            <a:spLocks noGrp="1"/>
          </p:cNvSpPr>
          <p:nvPr>
            <p:ph sz="half" idx="1"/>
          </p:nvPr>
        </p:nvSpPr>
        <p:spPr>
          <a:xfrm>
            <a:off x="457200" y="1229995"/>
            <a:ext cx="8307705" cy="4896485"/>
          </a:xfrm>
        </p:spPr>
        <p:txBody>
          <a:bodyPr/>
          <a:p>
            <a:r>
              <a:rPr lang="en-US" sz="1800"/>
              <a:t>Computers are much faster to perform mathematical calculations than human. (calculate the average monthly income of 1000 persons.)</a:t>
            </a:r>
            <a:endParaRPr lang="en-US" sz="1800"/>
          </a:p>
          <a:p>
            <a:r>
              <a:rPr lang="en-US" sz="1800"/>
              <a:t>The computer is capable of performing millions of tasks per second.</a:t>
            </a:r>
            <a:endParaRPr lang="en-US" sz="1800"/>
          </a:p>
          <a:p>
            <a:r>
              <a:rPr lang="en-US" sz="1800"/>
              <a:t>It takes an hour or a day for a person to do a mathematical calculation or any work, to do the same calculation or work to a computer do in nanoseconds or picoseconds. </a:t>
            </a:r>
            <a:endParaRPr lang="en-US" sz="1800"/>
          </a:p>
          <a:p>
            <a:endParaRPr lang="en-US"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sym typeface="+mn-ea"/>
              </a:rPr>
              <a:t>Central Processing Unit (CPU) </a:t>
            </a:r>
            <a:endParaRPr lang="en-US" sz="3200"/>
          </a:p>
        </p:txBody>
      </p:sp>
      <p:sp>
        <p:nvSpPr>
          <p:cNvPr id="3" name="Content Placeholder 2"/>
          <p:cNvSpPr>
            <a:spLocks noGrp="1"/>
          </p:cNvSpPr>
          <p:nvPr>
            <p:ph sz="half" idx="1"/>
          </p:nvPr>
        </p:nvSpPr>
        <p:spPr>
          <a:xfrm>
            <a:off x="457200" y="1600200"/>
            <a:ext cx="4032250" cy="5081905"/>
          </a:xfrm>
        </p:spPr>
        <p:txBody>
          <a:bodyPr/>
          <a:p>
            <a:pPr>
              <a:buFont typeface="Arial" panose="020B0604020202020204" pitchFamily="34" charset="0"/>
              <a:buChar char="•"/>
            </a:pPr>
            <a:r>
              <a:rPr lang="en-US" sz="2000"/>
              <a:t>Once the information is entered into the computer by the input device, the processor processes it. </a:t>
            </a:r>
            <a:endParaRPr lang="en-US" sz="2000"/>
          </a:p>
          <a:p>
            <a:pPr>
              <a:buFont typeface="Arial" panose="020B0604020202020204" pitchFamily="34" charset="0"/>
              <a:buChar char="•"/>
            </a:pPr>
            <a:r>
              <a:rPr lang="en-US" sz="2000"/>
              <a:t>The CPU is called the brain of the computer.</a:t>
            </a:r>
            <a:endParaRPr lang="en-US" sz="2000"/>
          </a:p>
          <a:p>
            <a:pPr>
              <a:buFont typeface="Arial" panose="020B0604020202020204" pitchFamily="34" charset="0"/>
              <a:buChar char="•"/>
            </a:pPr>
            <a:r>
              <a:rPr lang="en-US" sz="2000"/>
              <a:t>The CPU has three main components :</a:t>
            </a:r>
            <a:endParaRPr lang="en-US" sz="2000"/>
          </a:p>
          <a:p>
            <a:pPr>
              <a:buFont typeface="Arial" panose="020B0604020202020204" pitchFamily="34" charset="0"/>
              <a:buChar char="•"/>
            </a:pPr>
            <a:r>
              <a:rPr lang="en-US" sz="2000"/>
              <a:t>1)Arithmetic Logic Unit (ALU), 2)Control Unit (CU) </a:t>
            </a:r>
            <a:endParaRPr lang="en-US" sz="2000"/>
          </a:p>
          <a:p>
            <a:pPr>
              <a:buFont typeface="Arial" panose="020B0604020202020204" pitchFamily="34" charset="0"/>
              <a:buChar char="•"/>
            </a:pPr>
            <a:r>
              <a:rPr lang="en-US" sz="2000"/>
              <a:t>3)Memory registers</a:t>
            </a:r>
            <a:endParaRPr lang="en-US" sz="2000"/>
          </a:p>
        </p:txBody>
      </p:sp>
      <p:pic>
        <p:nvPicPr>
          <p:cNvPr id="5" name="Content Placeholder 4"/>
          <p:cNvPicPr>
            <a:picLocks noChangeAspect="1"/>
          </p:cNvPicPr>
          <p:nvPr>
            <p:ph sz="half" idx="2"/>
          </p:nvPr>
        </p:nvPicPr>
        <p:blipFill>
          <a:blip r:embed="rId1"/>
          <a:stretch>
            <a:fillRect/>
          </a:stretch>
        </p:blipFill>
        <p:spPr>
          <a:xfrm>
            <a:off x="4654550" y="1417955"/>
            <a:ext cx="4032250" cy="37896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a:sym typeface="+mn-ea"/>
              </a:rPr>
              <a:t>Arithmetic and Logic Unit (ALU) </a:t>
            </a:r>
            <a:endParaRPr lang="en-US" sz="2400"/>
          </a:p>
        </p:txBody>
      </p:sp>
      <p:sp>
        <p:nvSpPr>
          <p:cNvPr id="3" name="Content Placeholder 2"/>
          <p:cNvSpPr>
            <a:spLocks noGrp="1"/>
          </p:cNvSpPr>
          <p:nvPr>
            <p:ph sz="half" idx="1"/>
          </p:nvPr>
        </p:nvSpPr>
        <p:spPr>
          <a:xfrm>
            <a:off x="457200" y="1600200"/>
            <a:ext cx="8095615" cy="4526280"/>
          </a:xfrm>
        </p:spPr>
        <p:txBody>
          <a:bodyPr/>
          <a:p>
            <a:pPr algn="just"/>
            <a:r>
              <a:rPr lang="en-US" sz="2000"/>
              <a:t>Performs mathematical calculations. </a:t>
            </a:r>
            <a:endParaRPr lang="en-US" sz="2000"/>
          </a:p>
          <a:p>
            <a:pPr marL="0" indent="0" algn="just">
              <a:buNone/>
            </a:pPr>
            <a:endParaRPr lang="en-US" sz="2000"/>
          </a:p>
          <a:p>
            <a:pPr algn="just"/>
            <a:r>
              <a:rPr lang="en-US" sz="2000"/>
              <a:t>The ALU uses operands and code that tells it which operations to perform for input data. </a:t>
            </a:r>
            <a:endParaRPr lang="en-US" sz="2000"/>
          </a:p>
          <a:p>
            <a:pPr marL="0" indent="0" algn="just">
              <a:buNone/>
            </a:pPr>
            <a:endParaRPr lang="en-US" sz="2000"/>
          </a:p>
          <a:p>
            <a:pPr algn="just"/>
            <a:r>
              <a:rPr lang="en-US" sz="2000"/>
              <a:t>Arithmetic calculations include addition, subtraction, multiplication and division.</a:t>
            </a:r>
            <a:endParaRPr lang="en-US" sz="2000"/>
          </a:p>
          <a:p>
            <a:pPr marL="0" indent="0" algn="just">
              <a:buNone/>
            </a:pPr>
            <a:endParaRPr lang="en-US" sz="2000"/>
          </a:p>
          <a:p>
            <a:pPr algn="just"/>
            <a:r>
              <a:rPr lang="en-US" sz="2000"/>
              <a:t> Logical decisions involve comparison of two data items to see which one is larger or smaller or equal.</a:t>
            </a:r>
            <a:endParaRPr lang="en-US"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Control Unit</a:t>
            </a:r>
            <a:endParaRPr lang="en-US"/>
          </a:p>
        </p:txBody>
      </p:sp>
      <p:sp>
        <p:nvSpPr>
          <p:cNvPr id="3" name="Content Placeholder 2"/>
          <p:cNvSpPr>
            <a:spLocks noGrp="1"/>
          </p:cNvSpPr>
          <p:nvPr>
            <p:ph sz="half" idx="1"/>
          </p:nvPr>
        </p:nvSpPr>
        <p:spPr>
          <a:xfrm>
            <a:off x="457200" y="1600200"/>
            <a:ext cx="8316595" cy="4526280"/>
          </a:xfrm>
        </p:spPr>
        <p:txBody>
          <a:bodyPr/>
          <a:p>
            <a:r>
              <a:rPr lang="en-US" sz="2000"/>
              <a:t>A control unit works by receiving input information that it converts into control signals, which are then sent to the central processor. </a:t>
            </a:r>
            <a:endParaRPr lang="en-US" sz="2000"/>
          </a:p>
          <a:p>
            <a:pPr marL="0" indent="0">
              <a:buNone/>
            </a:pPr>
            <a:endParaRPr lang="en-US" sz="2000"/>
          </a:p>
          <a:p>
            <a:r>
              <a:rPr lang="en-US" sz="2000"/>
              <a:t>The computer's processor then tells the attached hardware what operations to carry out. </a:t>
            </a:r>
            <a:endParaRPr lang="en-US" sz="2000"/>
          </a:p>
          <a:p>
            <a:pPr marL="0" indent="0">
              <a:buNone/>
            </a:pPr>
            <a:endParaRPr lang="en-US" sz="2000"/>
          </a:p>
          <a:p>
            <a:r>
              <a:rPr lang="en-US" sz="2000"/>
              <a:t>The Control unit coordinates and controls the data flow in and out of CPU and also controls all the operations of ALU, memory registers.</a:t>
            </a:r>
            <a:endParaRPr lang="en-US" sz="2000"/>
          </a:p>
          <a:p>
            <a:endParaRPr lang="en-US" sz="2000"/>
          </a:p>
          <a:p>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248920"/>
            <a:ext cx="8326755" cy="5877560"/>
          </a:xfrm>
        </p:spPr>
        <p:txBody>
          <a:bodyPr/>
          <a:p>
            <a:pPr marL="0" indent="0">
              <a:buNone/>
            </a:pPr>
            <a:endParaRPr lang="en-US" sz="1800" b="1"/>
          </a:p>
          <a:p>
            <a:pPr marL="0" indent="0">
              <a:buNone/>
            </a:pPr>
            <a:endParaRPr lang="en-US" sz="1800" b="1"/>
          </a:p>
          <a:p>
            <a:pPr marL="0" indent="0">
              <a:buNone/>
            </a:pPr>
            <a:endParaRPr lang="en-US" sz="1800" b="1"/>
          </a:p>
          <a:p>
            <a:pPr marL="0" indent="0">
              <a:buNone/>
            </a:pPr>
            <a:r>
              <a:rPr lang="en-US" sz="1800" b="1"/>
              <a:t>Fetch</a:t>
            </a:r>
            <a:endParaRPr lang="en-US" sz="1800" b="1"/>
          </a:p>
          <a:p>
            <a:pPr marL="0" indent="0">
              <a:buNone/>
            </a:pPr>
            <a:r>
              <a:rPr lang="en-US" sz="1800"/>
              <a:t>In the fetch cycle, the control unit looks at the program counter register (PC) to get the memory address of the next instruction. It then requests this instruction from main memory and places it in the instruction register (IR).</a:t>
            </a:r>
            <a:endParaRPr lang="en-US" sz="1800"/>
          </a:p>
          <a:p>
            <a:pPr marL="0" indent="0">
              <a:buNone/>
            </a:pPr>
            <a:endParaRPr lang="en-US" sz="1800"/>
          </a:p>
          <a:p>
            <a:pPr marL="0" indent="0">
              <a:buNone/>
            </a:pPr>
            <a:r>
              <a:rPr lang="en-US" sz="1800" b="1"/>
              <a:t>Decode</a:t>
            </a:r>
            <a:endParaRPr lang="en-US" sz="1800"/>
          </a:p>
          <a:p>
            <a:pPr marL="0" indent="0">
              <a:buNone/>
            </a:pPr>
            <a:r>
              <a:rPr lang="en-US" sz="1800"/>
              <a:t>Here, the control unit checks the instruction that is now stored within the instruction register (IR). It looks at the instruction - which is just a sequence of 0s and 1s and decides what needs to be done. Does the instruction say to add two numbers? Does it say to load a value from memory?  The control unit interprets the binary instruction to answer questions like these.</a:t>
            </a:r>
            <a:endParaRPr lang="en-US" sz="1800"/>
          </a:p>
          <a:p>
            <a:pPr marL="0" indent="0">
              <a:buNone/>
            </a:pPr>
            <a:endParaRPr lang="en-US" sz="1800"/>
          </a:p>
          <a:p>
            <a:pPr marL="0" indent="0">
              <a:buNone/>
            </a:pPr>
            <a:r>
              <a:rPr lang="en-US" sz="1800" b="1"/>
              <a:t>Execute</a:t>
            </a:r>
            <a:endParaRPr lang="en-US" sz="1800"/>
          </a:p>
          <a:p>
            <a:pPr marL="0" indent="0">
              <a:buNone/>
            </a:pPr>
            <a:r>
              <a:rPr lang="en-US" sz="1800"/>
              <a:t>Now the control unit sends the signals that tell the ALU, memory, and other components signals to cause them to perform the correct work.</a:t>
            </a:r>
            <a:endParaRPr lang="en-US"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1"/>
          </p:nvPr>
        </p:nvPicPr>
        <p:blipFill>
          <a:blip r:embed="rId1"/>
          <a:stretch>
            <a:fillRect/>
          </a:stretch>
        </p:blipFill>
        <p:spPr>
          <a:xfrm>
            <a:off x="621030" y="1889125"/>
            <a:ext cx="7738110" cy="36696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Memory Registers</a:t>
            </a:r>
            <a:endParaRPr lang="en-US"/>
          </a:p>
        </p:txBody>
      </p:sp>
      <p:sp>
        <p:nvSpPr>
          <p:cNvPr id="3" name="Content Placeholder 2"/>
          <p:cNvSpPr>
            <a:spLocks noGrp="1"/>
          </p:cNvSpPr>
          <p:nvPr>
            <p:ph sz="half" idx="1"/>
          </p:nvPr>
        </p:nvSpPr>
        <p:spPr>
          <a:xfrm>
            <a:off x="457200" y="1600200"/>
            <a:ext cx="8230235" cy="5136515"/>
          </a:xfrm>
        </p:spPr>
        <p:txBody>
          <a:bodyPr/>
          <a:p>
            <a:pPr marL="0" indent="0" algn="just">
              <a:buFont typeface="Arial" panose="020B0604020202020204" pitchFamily="34" charset="0"/>
              <a:buNone/>
            </a:pPr>
            <a:endParaRPr lang="en-US" sz="1600">
              <a:sym typeface="+mn-ea"/>
            </a:endParaRPr>
          </a:p>
          <a:p>
            <a:pPr algn="just">
              <a:buFont typeface="Arial" panose="020B0604020202020204" pitchFamily="34" charset="0"/>
              <a:buChar char="•"/>
            </a:pPr>
            <a:r>
              <a:rPr lang="en-US" sz="1600">
                <a:sym typeface="+mn-ea"/>
              </a:rPr>
              <a:t>registers are temporary storage unit to store or hold and transfer data or instruction.</a:t>
            </a:r>
            <a:endParaRPr lang="en-US" sz="1600">
              <a:sym typeface="+mn-ea"/>
            </a:endParaRPr>
          </a:p>
          <a:p>
            <a:pPr algn="just">
              <a:buFont typeface="Arial" panose="020B0604020202020204" pitchFamily="34" charset="0"/>
              <a:buChar char="•"/>
            </a:pPr>
            <a:endParaRPr lang="en-US" sz="1600"/>
          </a:p>
          <a:p>
            <a:pPr algn="just">
              <a:buFont typeface="Arial" panose="020B0604020202020204" pitchFamily="34" charset="0"/>
              <a:buChar char="•"/>
            </a:pPr>
            <a:r>
              <a:rPr lang="en-US" sz="1600"/>
              <a:t>CPU fetch the data or instruction from the main memory. Following by this, CPU hold them in the registers, the temporary memory areas.</a:t>
            </a:r>
            <a:endParaRPr lang="en-US" sz="1600"/>
          </a:p>
          <a:p>
            <a:pPr algn="just">
              <a:buFont typeface="Arial" panose="020B0604020202020204" pitchFamily="34" charset="0"/>
              <a:buChar char="•"/>
            </a:pPr>
            <a:endParaRPr lang="en-US" sz="1600"/>
          </a:p>
          <a:p>
            <a:pPr algn="just">
              <a:buFont typeface="Arial" panose="020B0604020202020204" pitchFamily="34" charset="0"/>
              <a:buChar char="•"/>
            </a:pPr>
            <a:r>
              <a:rPr lang="en-US" sz="1600"/>
              <a:t>CPU decode the data or instruction that it has just fetched. The main purpose of this step is to make sure that CPU has understand the set of instructions which is to be executed.</a:t>
            </a:r>
            <a:endParaRPr lang="en-US" sz="1600"/>
          </a:p>
          <a:p>
            <a:pPr marL="0" indent="0" algn="just">
              <a:buFont typeface="Arial" panose="020B0604020202020204" pitchFamily="34" charset="0"/>
              <a:buNone/>
            </a:pPr>
            <a:endParaRPr lang="en-US" sz="1600"/>
          </a:p>
          <a:p>
            <a:pPr algn="just">
              <a:buFont typeface="Arial" panose="020B0604020202020204" pitchFamily="34" charset="0"/>
              <a:buChar char="•"/>
            </a:pPr>
            <a:r>
              <a:rPr lang="en-US" sz="1600"/>
              <a:t> Registers are closely connected to the Arithmetic and Logic Unit (ALU) inside the CPU so that data or instruction can be accessed faster. </a:t>
            </a:r>
            <a:endParaRPr lang="en-US" sz="1600"/>
          </a:p>
          <a:p>
            <a:pPr algn="just">
              <a:buFont typeface="Arial" panose="020B0604020202020204" pitchFamily="34" charset="0"/>
              <a:buChar char="•"/>
            </a:pPr>
            <a:endParaRPr lang="en-US" sz="1600"/>
          </a:p>
          <a:p>
            <a:pPr algn="just">
              <a:buFont typeface="Arial" panose="020B0604020202020204" pitchFamily="34" charset="0"/>
              <a:buChar char="•"/>
            </a:pPr>
            <a:r>
              <a:rPr lang="en-US" sz="1600"/>
              <a:t>Registers may not only store data, but also the address in memory where the data is stored.</a:t>
            </a:r>
            <a:endParaRPr lang="en-US" sz="1600"/>
          </a:p>
          <a:p>
            <a:pPr algn="just">
              <a:buFont typeface="Arial" panose="020B0604020202020204" pitchFamily="34" charset="0"/>
              <a:buChar char="•"/>
            </a:pPr>
            <a:endParaRPr lang="en-US" sz="1600"/>
          </a:p>
          <a:p>
            <a:pPr algn="just">
              <a:buFont typeface="Arial" panose="020B0604020202020204" pitchFamily="34" charset="0"/>
              <a:buChar char="•"/>
            </a:pPr>
            <a:r>
              <a:rPr lang="en-US" sz="1600">
                <a:sym typeface="+mn-ea"/>
              </a:rPr>
              <a:t>Each register inside the CPU has a specific function like storing data, storing an instruction, storing address of a location in memory etc. </a:t>
            </a:r>
            <a:endParaRPr lang="en-US" sz="1600"/>
          </a:p>
          <a:p>
            <a:pPr marL="0" indent="0" algn="just">
              <a:buFont typeface="Arial" panose="020B0604020202020204" pitchFamily="34" charset="0"/>
              <a:buNone/>
            </a:pPr>
            <a:endParaRPr lang="en-US" sz="1600"/>
          </a:p>
          <a:p>
            <a:pPr marL="0" indent="0" algn="just">
              <a:buFont typeface="Arial" panose="020B0604020202020204" pitchFamily="34" charset="0"/>
              <a:buNone/>
            </a:pPr>
            <a:endParaRPr lang="en-US" sz="1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781050" y="622935"/>
            <a:ext cx="7380605" cy="61556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579120" y="411480"/>
          <a:ext cx="7942580" cy="6328410"/>
        </p:xfrm>
        <a:graphic>
          <a:graphicData uri="http://schemas.openxmlformats.org/presentationml/2006/ole">
            <mc:AlternateContent xmlns:mc="http://schemas.openxmlformats.org/markup-compatibility/2006">
              <mc:Choice xmlns:v="urn:schemas-microsoft-com:vml" Requires="v">
                <p:oleObj spid="_x0000_s6" name="" r:id="rId1" imgW="3787140" imgH="3627120" progId="Paint.Picture">
                  <p:embed/>
                </p:oleObj>
              </mc:Choice>
              <mc:Fallback>
                <p:oleObj name="" r:id="rId1" imgW="3787140" imgH="3627120" progId="Paint.Picture">
                  <p:embed/>
                  <p:pic>
                    <p:nvPicPr>
                      <p:cNvPr id="0" name="Picture 5"/>
                      <p:cNvPicPr/>
                      <p:nvPr/>
                    </p:nvPicPr>
                    <p:blipFill>
                      <a:blip r:embed="rId2"/>
                      <a:stretch>
                        <a:fillRect/>
                      </a:stretch>
                    </p:blipFill>
                    <p:spPr>
                      <a:xfrm>
                        <a:off x="579120" y="411480"/>
                        <a:ext cx="7942580" cy="6328410"/>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sym typeface="+mn-ea"/>
              </a:rPr>
              <a:t>Read Only Memory(ROM)</a:t>
            </a:r>
            <a:endParaRPr lang="en-US" sz="3600"/>
          </a:p>
        </p:txBody>
      </p:sp>
      <p:sp>
        <p:nvSpPr>
          <p:cNvPr id="3" name="Content Placeholder 2"/>
          <p:cNvSpPr>
            <a:spLocks noGrp="1"/>
          </p:cNvSpPr>
          <p:nvPr>
            <p:ph sz="half" idx="1"/>
          </p:nvPr>
        </p:nvSpPr>
        <p:spPr>
          <a:xfrm>
            <a:off x="457200" y="1600200"/>
            <a:ext cx="8437880" cy="4526280"/>
          </a:xfrm>
        </p:spPr>
        <p:txBody>
          <a:bodyPr/>
          <a:p>
            <a:r>
              <a:rPr lang="en-US" sz="1800"/>
              <a:t>ROM, which stands for read only memory, is a memory device  that stores information permanently. </a:t>
            </a:r>
            <a:endParaRPr lang="en-US" sz="1800"/>
          </a:p>
          <a:p>
            <a:r>
              <a:rPr lang="en-US" sz="1800"/>
              <a:t> It is called read only memory as we can only read the programs and data stored on it but cannot write on it. </a:t>
            </a:r>
            <a:endParaRPr lang="en-US" sz="1800"/>
          </a:p>
          <a:p>
            <a:r>
              <a:rPr lang="en-US" sz="1800"/>
              <a:t>The manufacturer of ROM fills the programs into the ROM at the time of manufacturing the ROM. After this, the content of the ROM can't be altered, which means you can't reprogram, rewrite, or erase its content later.</a:t>
            </a:r>
            <a:endParaRPr lang="en-US" sz="1800"/>
          </a:p>
          <a:p>
            <a:r>
              <a:rPr lang="en-US" sz="1800"/>
              <a:t> However, there are some types of ROM where you can modify the data.</a:t>
            </a:r>
            <a:endParaRPr lang="en-US" sz="1800"/>
          </a:p>
          <a:p>
            <a:r>
              <a:rPr lang="en-US" sz="1800"/>
              <a:t>It is a non-volatile memory as it holds the information even when the power is turned off, or you shut down your computer.</a:t>
            </a:r>
            <a:endParaRPr lang="en-US" sz="1800"/>
          </a:p>
          <a:p>
            <a:r>
              <a:rPr lang="en-US" sz="1800"/>
              <a:t>The data which is stored permanently on   smartphones, tablets, TV, AC, etc. is also an example of ROM.</a:t>
            </a:r>
            <a:endParaRPr lang="en-US"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ROM</a:t>
            </a:r>
            <a:endParaRPr lang="en-US"/>
          </a:p>
        </p:txBody>
      </p:sp>
      <p:sp>
        <p:nvSpPr>
          <p:cNvPr id="3" name="Content Placeholder 2"/>
          <p:cNvSpPr>
            <a:spLocks noGrp="1"/>
          </p:cNvSpPr>
          <p:nvPr>
            <p:ph sz="half" idx="1"/>
          </p:nvPr>
        </p:nvSpPr>
        <p:spPr>
          <a:xfrm>
            <a:off x="457200" y="1600200"/>
            <a:ext cx="8373110" cy="4933950"/>
          </a:xfrm>
        </p:spPr>
        <p:txBody>
          <a:bodyPr/>
          <a:p>
            <a:pPr>
              <a:buFont typeface="Arial" panose="020B0604020202020204" pitchFamily="34" charset="0"/>
              <a:buChar char="•"/>
            </a:pPr>
            <a:r>
              <a:rPr lang="en-US" sz="1800"/>
              <a:t>Startup instructions stored in ROM which are required to start the computer during the booting process. </a:t>
            </a:r>
            <a:endParaRPr lang="en-US" sz="1800"/>
          </a:p>
          <a:p>
            <a:pPr>
              <a:buFont typeface="Arial" panose="020B0604020202020204" pitchFamily="34" charset="0"/>
              <a:buChar char="•"/>
            </a:pPr>
            <a:endParaRPr lang="en-US" sz="1800"/>
          </a:p>
          <a:p>
            <a:pPr>
              <a:buFont typeface="Arial" panose="020B0604020202020204" pitchFamily="34" charset="0"/>
              <a:buChar char="•"/>
            </a:pPr>
            <a:r>
              <a:rPr lang="en-US" sz="1800"/>
              <a:t>The work of the booting process is to start the computer. It loads the operating system into the main memory (RAM) installed on your computer.</a:t>
            </a:r>
            <a:endParaRPr lang="en-US" sz="1800"/>
          </a:p>
          <a:p>
            <a:pPr>
              <a:buFont typeface="Arial" panose="020B0604020202020204" pitchFamily="34" charset="0"/>
              <a:buChar char="•"/>
            </a:pPr>
            <a:endParaRPr lang="en-US" sz="1800"/>
          </a:p>
          <a:p>
            <a:pPr marL="0" lvl="1">
              <a:buFont typeface="Arial" panose="020B0604020202020204" pitchFamily="34" charset="0"/>
              <a:buChar char="•"/>
            </a:pPr>
            <a:r>
              <a:rPr lang="en-US" sz="1800" dirty="0">
                <a:sym typeface="+mn-ea"/>
              </a:rPr>
              <a:t>READ ONLY MEMORY (ROM) contains the pre-programmed computer instructions such as the Basic Input Output System (BIOS).</a:t>
            </a:r>
            <a:endParaRPr lang="en-US" sz="1800" dirty="0"/>
          </a:p>
          <a:p>
            <a:pPr>
              <a:buFont typeface="Arial" panose="020B0604020202020204" pitchFamily="34" charset="0"/>
              <a:buChar char="•"/>
            </a:pPr>
            <a:endParaRPr lang="en-US" sz="1800"/>
          </a:p>
          <a:p>
            <a:pPr>
              <a:buFont typeface="Arial" panose="020B0604020202020204" pitchFamily="34" charset="0"/>
              <a:buChar char="•"/>
            </a:pPr>
            <a:endParaRPr lang="en-US" sz="1800"/>
          </a:p>
          <a:p>
            <a:pPr>
              <a:buFont typeface="Arial" panose="020B0604020202020204" pitchFamily="34" charset="0"/>
              <a:buChar char="•"/>
            </a:pPr>
            <a:r>
              <a:rPr lang="en-US" sz="1800"/>
              <a:t> The BIOS program, used by the processor of the computer to start the computer during the booting process. </a:t>
            </a:r>
            <a:endParaRPr lang="en-US" sz="1800"/>
          </a:p>
          <a:p>
            <a:pPr>
              <a:buFont typeface="Arial" panose="020B0604020202020204" pitchFamily="34" charset="0"/>
              <a:buChar char="•"/>
            </a:pPr>
            <a:endParaRPr lang="en-US" sz="1800"/>
          </a:p>
          <a:p>
            <a:pPr>
              <a:buFont typeface="Arial" panose="020B0604020202020204" pitchFamily="34" charset="0"/>
              <a:buChar char="•"/>
            </a:pPr>
            <a:r>
              <a:rPr lang="en-US" sz="1800"/>
              <a:t>It allows you to open the computer and connects the computer with the operating system.</a:t>
            </a:r>
            <a:endParaRPr lang="en-US"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2.Accuracy</a:t>
            </a:r>
            <a:endParaRPr lang="en-US"/>
          </a:p>
        </p:txBody>
      </p:sp>
      <p:sp>
        <p:nvSpPr>
          <p:cNvPr id="3" name="Content Placeholder 2"/>
          <p:cNvSpPr>
            <a:spLocks noGrp="1"/>
          </p:cNvSpPr>
          <p:nvPr>
            <p:ph sz="half" idx="1"/>
          </p:nvPr>
        </p:nvSpPr>
        <p:spPr>
          <a:xfrm>
            <a:off x="457200" y="1600200"/>
            <a:ext cx="8489315" cy="4526280"/>
          </a:xfrm>
        </p:spPr>
        <p:txBody>
          <a:bodyPr/>
          <a:p>
            <a:pPr marL="0" indent="0">
              <a:buNone/>
            </a:pPr>
            <a:r>
              <a:rPr lang="en-US" sz="1800"/>
              <a:t>If the data is entered into the computer, the result obtained will be absolutely accurate.</a:t>
            </a:r>
            <a:endParaRPr lang="en-US" sz="1800"/>
          </a:p>
          <a:p>
            <a:pPr marL="0" indent="0">
              <a:buNone/>
            </a:pPr>
            <a:endParaRPr lang="en-US" sz="1800"/>
          </a:p>
          <a:p>
            <a:pPr marL="0" indent="0">
              <a:buNone/>
            </a:pPr>
            <a:endParaRPr lang="en-US" sz="1800"/>
          </a:p>
          <a:p>
            <a:pPr marL="0" indent="0">
              <a:buNone/>
            </a:pPr>
            <a:endParaRPr lang="en-US" sz="1800"/>
          </a:p>
        </p:txBody>
      </p:sp>
      <p:graphicFrame>
        <p:nvGraphicFramePr>
          <p:cNvPr id="4" name="Object 3"/>
          <p:cNvGraphicFramePr/>
          <p:nvPr/>
        </p:nvGraphicFramePr>
        <p:xfrm>
          <a:off x="457200" y="2377440"/>
          <a:ext cx="7424420" cy="1806575"/>
        </p:xfrm>
        <a:graphic>
          <a:graphicData uri="http://schemas.openxmlformats.org/presentationml/2006/ole">
            <mc:AlternateContent xmlns:mc="http://schemas.openxmlformats.org/markup-compatibility/2006">
              <mc:Choice xmlns:v="urn:schemas-microsoft-com:vml" Requires="v">
                <p:oleObj spid="_x0000_s5" name="" r:id="rId1" imgW="6614160" imgH="1508760" progId="Paint.Picture">
                  <p:embed/>
                </p:oleObj>
              </mc:Choice>
              <mc:Fallback>
                <p:oleObj name="" r:id="rId1" imgW="6614160" imgH="1508760" progId="Paint.Picture">
                  <p:embed/>
                  <p:pic>
                    <p:nvPicPr>
                      <p:cNvPr id="0" name="Picture 4"/>
                      <p:cNvPicPr/>
                      <p:nvPr/>
                    </p:nvPicPr>
                    <p:blipFill>
                      <a:blip r:embed="rId2"/>
                      <a:stretch>
                        <a:fillRect/>
                      </a:stretch>
                    </p:blipFill>
                    <p:spPr>
                      <a:xfrm>
                        <a:off x="457200" y="2377440"/>
                        <a:ext cx="7424420" cy="1806575"/>
                      </a:xfrm>
                      <a:prstGeom prst="rect">
                        <a:avLst/>
                      </a:prstGeom>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ROM</a:t>
            </a:r>
            <a:endParaRPr lang="en-US"/>
          </a:p>
        </p:txBody>
      </p:sp>
      <p:pic>
        <p:nvPicPr>
          <p:cNvPr id="5" name="Content Placeholder 4"/>
          <p:cNvPicPr>
            <a:picLocks noChangeAspect="1"/>
          </p:cNvPicPr>
          <p:nvPr>
            <p:ph sz="half" idx="1"/>
          </p:nvPr>
        </p:nvPicPr>
        <p:blipFill>
          <a:blip r:embed="rId1"/>
          <a:stretch>
            <a:fillRect/>
          </a:stretch>
        </p:blipFill>
        <p:spPr>
          <a:xfrm>
            <a:off x="643890" y="1801495"/>
            <a:ext cx="7276465" cy="39839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202565"/>
            <a:ext cx="8409305" cy="5923915"/>
          </a:xfrm>
        </p:spPr>
        <p:txBody>
          <a:bodyPr/>
          <a:p>
            <a:pPr marL="0" indent="0">
              <a:buNone/>
            </a:pPr>
            <a:endParaRPr lang="en-US"/>
          </a:p>
          <a:p>
            <a:endParaRPr lang="en-US"/>
          </a:p>
          <a:p>
            <a:r>
              <a:rPr lang="en-US"/>
              <a:t>The BIOS (Basic Input/Output System) is the first program that runs when you turn on your computer.</a:t>
            </a:r>
            <a:endParaRPr lang="en-US"/>
          </a:p>
          <a:p>
            <a:r>
              <a:rPr lang="en-US"/>
              <a:t>The BIOS performs the POST(power on self test), which initializes and tests your computer's hardware.</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Power Supply</a:t>
            </a:r>
            <a:endParaRPr lang="en-US"/>
          </a:p>
        </p:txBody>
      </p:sp>
      <p:sp>
        <p:nvSpPr>
          <p:cNvPr id="4" name="Content Placeholder 3"/>
          <p:cNvSpPr>
            <a:spLocks noGrp="1"/>
          </p:cNvSpPr>
          <p:nvPr>
            <p:ph sz="half" idx="2"/>
          </p:nvPr>
        </p:nvSpPr>
        <p:spPr/>
        <p:txBody>
          <a:bodyPr/>
          <a:p>
            <a:pPr algn="just"/>
            <a:r>
              <a:rPr lang="en-US"/>
              <a:t>SMPS  Stands for Switch Mode Power Supply · </a:t>
            </a:r>
            <a:endParaRPr lang="en-US"/>
          </a:p>
          <a:p>
            <a:pPr algn="just"/>
            <a:r>
              <a:rPr lang="en-US"/>
              <a:t>Supplies power supply to every single part of the computer system.</a:t>
            </a:r>
            <a:endParaRPr lang="en-US"/>
          </a:p>
        </p:txBody>
      </p:sp>
      <p:pic>
        <p:nvPicPr>
          <p:cNvPr id="5" name="Content Placeholder 4"/>
          <p:cNvPicPr>
            <a:picLocks noChangeAspect="1"/>
          </p:cNvPicPr>
          <p:nvPr>
            <p:ph sz="half" idx="1"/>
          </p:nvPr>
        </p:nvPicPr>
        <p:blipFill>
          <a:blip r:embed="rId1"/>
          <a:stretch>
            <a:fillRect/>
          </a:stretch>
        </p:blipFill>
        <p:spPr>
          <a:xfrm>
            <a:off x="781050" y="2468245"/>
            <a:ext cx="3383280" cy="27889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p:txBody>
          <a:bodyPr vert="horz" wrap="square" lIns="91440" tIns="45720" rIns="91440" bIns="45720" anchor="ctr"/>
          <a:p>
            <a:r>
              <a:rPr lang="en-US" dirty="0"/>
              <a:t>Motherboard </a:t>
            </a:r>
            <a:endParaRPr lang="en-US" dirty="0"/>
          </a:p>
        </p:txBody>
      </p:sp>
      <p:sp>
        <p:nvSpPr>
          <p:cNvPr id="45058" name="Rectangle 3"/>
          <p:cNvSpPr>
            <a:spLocks noGrp="1"/>
          </p:cNvSpPr>
          <p:nvPr>
            <p:ph idx="1"/>
          </p:nvPr>
        </p:nvSpPr>
        <p:spPr>
          <a:xfrm>
            <a:off x="457200" y="1752600"/>
            <a:ext cx="8229600" cy="4724400"/>
          </a:xfrm>
        </p:spPr>
        <p:txBody>
          <a:bodyPr vert="horz" wrap="square" lIns="91440" tIns="45720" rIns="91440" bIns="45720" anchor="t"/>
          <a:p>
            <a:r>
              <a:rPr sz="2800" dirty="0"/>
              <a:t>The motherboard  connect all of the parts of a computer together. </a:t>
            </a:r>
            <a:endParaRPr sz="2800" dirty="0"/>
          </a:p>
          <a:p>
            <a:r>
              <a:rPr sz="2800" dirty="0"/>
              <a:t>It connects the CPU, memory, hard drives, optical drives, video card, sound card, and other ports and expansion cards directly or via cables. </a:t>
            </a:r>
            <a:endParaRPr sz="2800" dirty="0"/>
          </a:p>
          <a:p>
            <a:r>
              <a:rPr sz="2800" dirty="0"/>
              <a:t>It can be considered as the backbone of a computer.</a:t>
            </a:r>
            <a:endParaRPr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Motherboard</a:t>
            </a:r>
            <a:endParaRPr lang="en-US"/>
          </a:p>
        </p:txBody>
      </p:sp>
      <p:pic>
        <p:nvPicPr>
          <p:cNvPr id="2" name="Content Placeholder 1"/>
          <p:cNvPicPr>
            <a:picLocks noChangeAspect="1"/>
          </p:cNvPicPr>
          <p:nvPr>
            <p:ph idx="1"/>
          </p:nvPr>
        </p:nvPicPr>
        <p:blipFill>
          <a:blip r:embed="rId1"/>
          <a:stretch>
            <a:fillRect/>
          </a:stretch>
        </p:blipFill>
        <p:spPr>
          <a:xfrm>
            <a:off x="537210" y="1513205"/>
            <a:ext cx="8270875" cy="52273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Software</a:t>
            </a:r>
            <a:endParaRPr lang="en-US"/>
          </a:p>
        </p:txBody>
      </p:sp>
      <p:sp>
        <p:nvSpPr>
          <p:cNvPr id="3" name="Content Placeholder 2"/>
          <p:cNvSpPr>
            <a:spLocks noGrp="1"/>
          </p:cNvSpPr>
          <p:nvPr>
            <p:ph idx="1"/>
          </p:nvPr>
        </p:nvSpPr>
        <p:spPr/>
        <p:txBody>
          <a:bodyPr/>
          <a:p>
            <a:r>
              <a:rPr lang="en-US"/>
              <a:t>Software is the set of programs (instructions) that tell a computer what to do”</a:t>
            </a:r>
            <a:endParaRPr lang="en-US"/>
          </a:p>
          <a:p>
            <a:endParaRPr lang="en-US"/>
          </a:p>
          <a:p>
            <a:r>
              <a:rPr lang="en-US"/>
              <a:t>There are two types of software :</a:t>
            </a:r>
            <a:endParaRPr lang="en-US"/>
          </a:p>
          <a:p>
            <a:endParaRPr lang="en-US"/>
          </a:p>
          <a:p>
            <a:r>
              <a:rPr lang="en-US"/>
              <a:t>System software</a:t>
            </a:r>
            <a:endParaRPr lang="en-US"/>
          </a:p>
          <a:p>
            <a:r>
              <a:rPr lang="en-US"/>
              <a:t>Application software</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Content Placeholder 2"/>
          <p:cNvGraphicFramePr>
            <a:graphicFrameLocks noChangeAspect="1"/>
          </p:cNvGraphicFramePr>
          <p:nvPr>
            <p:ph idx="1"/>
          </p:nvPr>
        </p:nvGraphicFramePr>
        <p:xfrm>
          <a:off x="1216025" y="1600200"/>
          <a:ext cx="6710680" cy="4526280"/>
        </p:xfrm>
        <a:graphic>
          <a:graphicData uri="http://schemas.openxmlformats.org/presentationml/2006/ole">
            <mc:AlternateContent xmlns:mc="http://schemas.openxmlformats.org/markup-compatibility/2006">
              <mc:Choice xmlns:v="urn:schemas-microsoft-com:vml" Requires="v">
                <p:oleObj spid="_x0000_s6" name="" r:id="rId1" imgW="7185660" imgH="4846320" progId="Paint.Picture">
                  <p:embed/>
                </p:oleObj>
              </mc:Choice>
              <mc:Fallback>
                <p:oleObj name="" r:id="rId1" imgW="7185660" imgH="4846320" progId="Paint.Picture">
                  <p:embed/>
                  <p:pic>
                    <p:nvPicPr>
                      <p:cNvPr id="0" name="Picture 5"/>
                      <p:cNvPicPr/>
                      <p:nvPr/>
                    </p:nvPicPr>
                    <p:blipFill>
                      <a:blip r:embed="rId2"/>
                      <a:stretch>
                        <a:fillRect/>
                      </a:stretch>
                    </p:blipFill>
                    <p:spPr>
                      <a:xfrm>
                        <a:off x="1216025" y="1600200"/>
                        <a:ext cx="6710680" cy="4526280"/>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972185" y="1544955"/>
            <a:ext cx="7364095" cy="47453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179705" y="222250"/>
          <a:ext cx="8803640" cy="6560820"/>
        </p:xfrm>
        <a:graphic>
          <a:graphicData uri="http://schemas.openxmlformats.org/presentationml/2006/ole">
            <mc:AlternateContent xmlns:mc="http://schemas.openxmlformats.org/markup-compatibility/2006">
              <mc:Choice xmlns:v="urn:schemas-microsoft-com:vml" Requires="v">
                <p:oleObj spid="_x0000_s5" name="" r:id="rId1" imgW="6454140" imgH="5852160" progId="Paint.Picture">
                  <p:embed/>
                </p:oleObj>
              </mc:Choice>
              <mc:Fallback>
                <p:oleObj name="" r:id="rId1" imgW="6454140" imgH="5852160" progId="Paint.Picture">
                  <p:embed/>
                  <p:pic>
                    <p:nvPicPr>
                      <p:cNvPr id="0" name="Picture 4"/>
                      <p:cNvPicPr/>
                      <p:nvPr/>
                    </p:nvPicPr>
                    <p:blipFill>
                      <a:blip r:embed="rId2"/>
                      <a:stretch>
                        <a:fillRect/>
                      </a:stretch>
                    </p:blipFill>
                    <p:spPr>
                      <a:xfrm>
                        <a:off x="179705" y="222250"/>
                        <a:ext cx="8803640" cy="656082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896620"/>
            <a:ext cx="7101205" cy="5229860"/>
          </a:xfrm>
        </p:spPr>
        <p:txBody>
          <a:bodyPr/>
          <a:p>
            <a:r>
              <a:rPr lang="en-US" sz="1800"/>
              <a:t>What is an Operating System?</a:t>
            </a:r>
            <a:endParaRPr lang="en-US" sz="1800"/>
          </a:p>
          <a:p>
            <a:endParaRPr lang="en-US" sz="1800"/>
          </a:p>
          <a:p>
            <a:r>
              <a:rPr lang="en-US" sz="1800"/>
              <a:t>An Operating system (OS) is a software which acts as an interface between the  user and computer hardware. </a:t>
            </a:r>
            <a:endParaRPr lang="en-US" sz="1800"/>
          </a:p>
          <a:p>
            <a:endParaRPr lang="en-US" sz="1800"/>
          </a:p>
          <a:p>
            <a:r>
              <a:rPr lang="en-US" sz="1800"/>
              <a:t>Every computer must have at least one OS to run other programs.</a:t>
            </a:r>
            <a:endParaRPr lang="en-US" sz="1800"/>
          </a:p>
          <a:p>
            <a:endParaRPr lang="en-US" sz="1800"/>
          </a:p>
          <a:p>
            <a:r>
              <a:rPr lang="en-US" sz="1800"/>
              <a:t> An application like Chrome, MS Word, Games, etc needs some environment in which it will run and perform its task.</a:t>
            </a:r>
            <a:endParaRPr lang="en-US" sz="1800"/>
          </a:p>
          <a:p>
            <a:endParaRPr lang="en-US" sz="1800"/>
          </a:p>
          <a:p>
            <a:r>
              <a:rPr lang="en-US" sz="1800"/>
              <a:t> The OS helps you to communicate with the computer without knowing how to speak the computer's language. </a:t>
            </a:r>
            <a:endParaRPr lang="en-US" sz="1800"/>
          </a:p>
          <a:p>
            <a:endParaRPr lang="en-US" sz="1800"/>
          </a:p>
          <a:p>
            <a:r>
              <a:rPr lang="en-US" sz="1800"/>
              <a:t>It is not possible for the user to use any computer or mobile device without having an operating system.</a:t>
            </a:r>
            <a:endParaRPr 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3.Diligence</a:t>
            </a:r>
            <a:endParaRPr lang="en-US"/>
          </a:p>
        </p:txBody>
      </p:sp>
      <p:sp>
        <p:nvSpPr>
          <p:cNvPr id="3" name="Content Placeholder 2"/>
          <p:cNvSpPr>
            <a:spLocks noGrp="1"/>
          </p:cNvSpPr>
          <p:nvPr>
            <p:ph sz="half" idx="1"/>
          </p:nvPr>
        </p:nvSpPr>
        <p:spPr>
          <a:xfrm>
            <a:off x="457200" y="1600200"/>
            <a:ext cx="8406765" cy="4526280"/>
          </a:xfrm>
        </p:spPr>
        <p:txBody>
          <a:bodyPr/>
          <a:p>
            <a:r>
              <a:rPr lang="en-US" sz="1800"/>
              <a:t>A person gets tired of doing some work in a few hours and a computer has the ability to do any work continuously for many hours, days, months (He may lose his concentration, speed, and accuracy because man suffers from fatigue,excessive strain,etc).</a:t>
            </a:r>
            <a:endParaRPr lang="en-US" sz="1800"/>
          </a:p>
          <a:p>
            <a:endParaRPr lang="en-US" sz="1800"/>
          </a:p>
          <a:p>
            <a:r>
              <a:rPr lang="en-US" sz="1800"/>
              <a:t>Even after the computer has worked for such a long time, there is no decrease in its ability to work and the accuracy of the result.</a:t>
            </a:r>
            <a:endParaRPr lang="en-US" sz="1800"/>
          </a:p>
          <a:p>
            <a:endParaRPr lang="en-US" sz="1800"/>
          </a:p>
          <a:p>
            <a:r>
              <a:rPr lang="en-US" sz="1800"/>
              <a:t>Unlike human beings, a computer is free from monotony, tiredness, lack of concentration etc</a:t>
            </a:r>
            <a:endParaRPr lang="en-US" sz="1800"/>
          </a:p>
          <a:p>
            <a:endParaRPr lang="en-US" sz="1800"/>
          </a:p>
          <a:p>
            <a:endParaRPr lang="en-US"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224790" y="958850"/>
          <a:ext cx="7480935" cy="4244975"/>
        </p:xfrm>
        <a:graphic>
          <a:graphicData uri="http://schemas.openxmlformats.org/presentationml/2006/ole">
            <mc:AlternateContent xmlns:mc="http://schemas.openxmlformats.org/markup-compatibility/2006">
              <mc:Choice xmlns:v="urn:schemas-microsoft-com:vml" Requires="v">
                <p:oleObj spid="_x0000_s5" name="" r:id="rId1" imgW="4899660" imgH="2682240" progId="Paint.Picture">
                  <p:embed/>
                </p:oleObj>
              </mc:Choice>
              <mc:Fallback>
                <p:oleObj name="" r:id="rId1" imgW="4899660" imgH="2682240" progId="Paint.Picture">
                  <p:embed/>
                  <p:pic>
                    <p:nvPicPr>
                      <p:cNvPr id="0" name="Picture 4"/>
                      <p:cNvPicPr/>
                      <p:nvPr/>
                    </p:nvPicPr>
                    <p:blipFill>
                      <a:blip r:embed="rId2"/>
                      <a:stretch>
                        <a:fillRect/>
                      </a:stretch>
                    </p:blipFill>
                    <p:spPr>
                      <a:xfrm>
                        <a:off x="224790" y="958850"/>
                        <a:ext cx="7480935" cy="4244975"/>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352425" y="1059180"/>
          <a:ext cx="7419975" cy="5741035"/>
        </p:xfrm>
        <a:graphic>
          <a:graphicData uri="http://schemas.openxmlformats.org/presentationml/2006/ole">
            <mc:AlternateContent xmlns:mc="http://schemas.openxmlformats.org/markup-compatibility/2006">
              <mc:Choice xmlns:v="urn:schemas-microsoft-com:vml" Requires="v">
                <p:oleObj spid="_x0000_s5" name="" r:id="rId1" imgW="5920740" imgH="4023360" progId="Paint.Picture">
                  <p:embed/>
                </p:oleObj>
              </mc:Choice>
              <mc:Fallback>
                <p:oleObj name="" r:id="rId1" imgW="5920740" imgH="4023360" progId="Paint.Picture">
                  <p:embed/>
                  <p:pic>
                    <p:nvPicPr>
                      <p:cNvPr id="0" name="Picture 4"/>
                      <p:cNvPicPr/>
                      <p:nvPr/>
                    </p:nvPicPr>
                    <p:blipFill>
                      <a:blip r:embed="rId2"/>
                      <a:stretch>
                        <a:fillRect/>
                      </a:stretch>
                    </p:blipFill>
                    <p:spPr>
                      <a:xfrm>
                        <a:off x="352425" y="1059180"/>
                        <a:ext cx="7419975" cy="5741035"/>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85725" y="202565"/>
          <a:ext cx="8935085" cy="6534785"/>
        </p:xfrm>
        <a:graphic>
          <a:graphicData uri="http://schemas.openxmlformats.org/presentationml/2006/ole">
            <mc:AlternateContent xmlns:mc="http://schemas.openxmlformats.org/markup-compatibility/2006">
              <mc:Choice xmlns:v="urn:schemas-microsoft-com:vml" Requires="v">
                <p:oleObj spid="_x0000_s5" name="" r:id="rId1" imgW="7863840" imgH="4602480" progId="Paint.Picture">
                  <p:embed/>
                </p:oleObj>
              </mc:Choice>
              <mc:Fallback>
                <p:oleObj name="" r:id="rId1" imgW="7863840" imgH="4602480" progId="Paint.Picture">
                  <p:embed/>
                  <p:pic>
                    <p:nvPicPr>
                      <p:cNvPr id="0" name="Picture 4"/>
                      <p:cNvPicPr/>
                      <p:nvPr/>
                    </p:nvPicPr>
                    <p:blipFill>
                      <a:blip r:embed="rId2"/>
                      <a:stretch>
                        <a:fillRect/>
                      </a:stretch>
                    </p:blipFill>
                    <p:spPr>
                      <a:xfrm>
                        <a:off x="85725" y="202565"/>
                        <a:ext cx="8935085" cy="6534785"/>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5090" y="334010"/>
            <a:ext cx="4712970" cy="6012180"/>
          </a:xfrm>
          <a:prstGeom prst="rect">
            <a:avLst/>
          </a:prstGeom>
        </p:spPr>
      </p:pic>
      <p:sp>
        <p:nvSpPr>
          <p:cNvPr id="5" name="Text Box 4"/>
          <p:cNvSpPr txBox="1"/>
          <p:nvPr/>
        </p:nvSpPr>
        <p:spPr>
          <a:xfrm>
            <a:off x="4885055" y="1614170"/>
            <a:ext cx="3568065" cy="5323205"/>
          </a:xfrm>
          <a:prstGeom prst="rect">
            <a:avLst/>
          </a:prstGeom>
          <a:noFill/>
        </p:spPr>
        <p:txBody>
          <a:bodyPr wrap="square" rtlCol="0" anchor="t">
            <a:spAutoFit/>
          </a:bodyPr>
          <a:p>
            <a:r>
              <a:rPr lang="en-US" sz="2000" b="1"/>
              <a:t>Client-Server Computing Environment</a:t>
            </a:r>
            <a:endParaRPr lang="en-US" sz="2000" b="1"/>
          </a:p>
          <a:p>
            <a:pPr marL="342900" indent="-342900">
              <a:buFont typeface="Arial" panose="020B0604020202020204" pitchFamily="34" charset="0"/>
              <a:buChar char="•"/>
            </a:pPr>
            <a:r>
              <a:rPr lang="en-US" sz="2000"/>
              <a:t>The client-server environment contains two machines (Client machine and Server machine). </a:t>
            </a:r>
            <a:endParaRPr lang="en-US" sz="2000"/>
          </a:p>
          <a:p>
            <a:pPr marL="342900" indent="-342900">
              <a:buFont typeface="Arial" panose="020B0604020202020204" pitchFamily="34" charset="0"/>
              <a:buChar char="•"/>
            </a:pPr>
            <a:r>
              <a:rPr lang="en-US" sz="2000"/>
              <a:t> Here Client is a normal computer like PC, and Server is a powerful computer which stores huge data and manages the huge amount of file and emails, etc., </a:t>
            </a:r>
            <a:endParaRPr lang="en-US" sz="2000"/>
          </a:p>
          <a:p>
            <a:pPr marL="342900" indent="-342900">
              <a:buFont typeface="Arial" panose="020B0604020202020204" pitchFamily="34" charset="0"/>
              <a:buChar char="•"/>
            </a:pPr>
            <a:r>
              <a:rPr lang="en-US" sz="2000"/>
              <a:t>In this environment, client requests for data and server provides data to the client.</a:t>
            </a:r>
            <a:endParaRPr lang="en-US" sz="2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idx="1"/>
          </p:nvPr>
        </p:nvGraphicFramePr>
        <p:xfrm>
          <a:off x="170180" y="342265"/>
          <a:ext cx="8831580" cy="5784215"/>
        </p:xfrm>
        <a:graphic>
          <a:graphicData uri="http://schemas.openxmlformats.org/presentationml/2006/ole">
            <mc:AlternateContent xmlns:mc="http://schemas.openxmlformats.org/markup-compatibility/2006">
              <mc:Choice xmlns:v="urn:schemas-microsoft-com:vml" Requires="v">
                <p:oleObj spid="_x0000_s5" name="" r:id="rId1" imgW="7848600" imgH="4975860" progId="Paint.Picture">
                  <p:embed/>
                </p:oleObj>
              </mc:Choice>
              <mc:Fallback>
                <p:oleObj name="" r:id="rId1" imgW="7848600" imgH="4975860" progId="Paint.Picture">
                  <p:embed/>
                  <p:pic>
                    <p:nvPicPr>
                      <p:cNvPr id="0" name="Picture 4"/>
                      <p:cNvPicPr/>
                      <p:nvPr/>
                    </p:nvPicPr>
                    <p:blipFill>
                      <a:blip r:embed="rId2"/>
                      <a:stretch>
                        <a:fillRect/>
                      </a:stretch>
                    </p:blipFill>
                    <p:spPr>
                      <a:xfrm>
                        <a:off x="170180" y="342265"/>
                        <a:ext cx="8831580" cy="5784215"/>
                      </a:xfrm>
                      <a:prstGeom prst="rect">
                        <a:avLst/>
                      </a:prstGeom>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Computer Languages</a:t>
            </a:r>
            <a:endParaRPr lang="en-US"/>
          </a:p>
        </p:txBody>
      </p:sp>
      <p:sp>
        <p:nvSpPr>
          <p:cNvPr id="3" name="Content Placeholder 2"/>
          <p:cNvSpPr>
            <a:spLocks noGrp="1"/>
          </p:cNvSpPr>
          <p:nvPr>
            <p:ph idx="1"/>
          </p:nvPr>
        </p:nvSpPr>
        <p:spPr/>
        <p:txBody>
          <a:bodyPr/>
          <a:p>
            <a:r>
              <a:rPr lang="en-US"/>
              <a:t>Around the world language is a source of communication among human beings.</a:t>
            </a:r>
            <a:endParaRPr lang="en-US"/>
          </a:p>
          <a:p>
            <a:r>
              <a:rPr lang="en-US"/>
              <a:t> To communicate with computer user also needs to have a language, that should be understandable by the computers. </a:t>
            </a:r>
            <a:endParaRPr lang="en-US"/>
          </a:p>
          <a:p>
            <a:r>
              <a:rPr lang="en-US"/>
              <a:t>For the purpose different languages are developed for performing different types of work on the computer.</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Content Placeholder 5"/>
          <p:cNvGraphicFramePr>
            <a:graphicFrameLocks noChangeAspect="1"/>
          </p:cNvGraphicFramePr>
          <p:nvPr>
            <p:ph idx="1"/>
          </p:nvPr>
        </p:nvGraphicFramePr>
        <p:xfrm>
          <a:off x="0" y="1503680"/>
          <a:ext cx="7649210" cy="4142740"/>
        </p:xfrm>
        <a:graphic>
          <a:graphicData uri="http://schemas.openxmlformats.org/presentationml/2006/ole">
            <mc:AlternateContent xmlns:mc="http://schemas.openxmlformats.org/markup-compatibility/2006">
              <mc:Choice xmlns:v="urn:schemas-microsoft-com:vml" Requires="v">
                <p:oleObj spid="_x0000_s7" name="" r:id="rId1" imgW="6637020" imgH="2514600" progId="Paint.Picture">
                  <p:embed/>
                </p:oleObj>
              </mc:Choice>
              <mc:Fallback>
                <p:oleObj name="" r:id="rId1" imgW="6637020" imgH="2514600" progId="Paint.Picture">
                  <p:embed/>
                  <p:pic>
                    <p:nvPicPr>
                      <p:cNvPr id="0" name="Picture 6"/>
                      <p:cNvPicPr/>
                      <p:nvPr/>
                    </p:nvPicPr>
                    <p:blipFill>
                      <a:blip r:embed="rId2"/>
                      <a:stretch>
                        <a:fillRect/>
                      </a:stretch>
                    </p:blipFill>
                    <p:spPr>
                      <a:xfrm>
                        <a:off x="0" y="1503680"/>
                        <a:ext cx="7649210" cy="4142740"/>
                      </a:xfrm>
                      <a:prstGeom prst="rect">
                        <a:avLst/>
                      </a:prstGeom>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Machine language </a:t>
            </a:r>
            <a:endParaRPr lang="en-US"/>
          </a:p>
        </p:txBody>
      </p:sp>
      <p:sp>
        <p:nvSpPr>
          <p:cNvPr id="3" name="Content Placeholder 2"/>
          <p:cNvSpPr>
            <a:spLocks noGrp="1"/>
          </p:cNvSpPr>
          <p:nvPr>
            <p:ph idx="1"/>
          </p:nvPr>
        </p:nvSpPr>
        <p:spPr/>
        <p:txBody>
          <a:bodyPr/>
          <a:p>
            <a:r>
              <a:rPr lang="en-US" sz="2400"/>
              <a:t>Machine language is the low level programming language. </a:t>
            </a:r>
            <a:endParaRPr lang="en-US" sz="2400"/>
          </a:p>
          <a:p>
            <a:r>
              <a:rPr lang="en-US" sz="2400"/>
              <a:t>Machine language can only be represented by 0s and 1s. </a:t>
            </a:r>
            <a:endParaRPr lang="en-US" sz="2400"/>
          </a:p>
          <a:p>
            <a:r>
              <a:rPr lang="en-US" sz="2400"/>
              <a:t>In earlier when we have to create a picture or show data on the screen of the computer then it is very difficult to draw using only binary digits(0s and 1s). </a:t>
            </a:r>
            <a:endParaRPr lang="en-US" sz="2400"/>
          </a:p>
          <a:p>
            <a:r>
              <a:rPr lang="en-US" sz="2400"/>
              <a:t>For example: To write 120 in the computer system its representation is 1111000. </a:t>
            </a:r>
            <a:endParaRPr lang="en-US" sz="2400"/>
          </a:p>
          <a:p>
            <a:r>
              <a:rPr lang="en-US" sz="2400"/>
              <a:t>So it is very difficult to learn. </a:t>
            </a:r>
            <a:endParaRPr lang="en-US" sz="2400"/>
          </a:p>
          <a:p>
            <a:r>
              <a:rPr lang="en-US" sz="2400"/>
              <a:t>To overcome this problem the assembly language is invented.</a:t>
            </a:r>
            <a:endParaRPr 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184150"/>
            <a:ext cx="8229600" cy="5942330"/>
          </a:xfrm>
        </p:spPr>
        <p:txBody>
          <a:bodyPr/>
          <a:p>
            <a:r>
              <a:rPr lang="en-US"/>
              <a:t>Machine Language Advantages:</a:t>
            </a:r>
            <a:endParaRPr lang="en-US"/>
          </a:p>
          <a:p>
            <a:endParaRPr lang="en-US"/>
          </a:p>
          <a:p>
            <a:r>
              <a:rPr lang="en-US" b="1"/>
              <a:t>Translation free</a:t>
            </a:r>
            <a:r>
              <a:rPr lang="en-US"/>
              <a:t>:Machine language is the only language that computers can directly execute without the need for conversion.</a:t>
            </a:r>
            <a:endParaRPr lang="en-US"/>
          </a:p>
          <a:p>
            <a:r>
              <a:rPr lang="en-US" b="1"/>
              <a:t>High speed:</a:t>
            </a:r>
            <a:r>
              <a:rPr lang="en-US"/>
              <a:t>No conversion is needed,the applications developed using machine language are extremely fast.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257810"/>
            <a:ext cx="4032250" cy="6600190"/>
          </a:xfrm>
        </p:spPr>
        <p:txBody>
          <a:bodyPr/>
          <a:p>
            <a:r>
              <a:rPr lang="en-US" sz="2400" b="1"/>
              <a:t>Machine Language Disadvantages:</a:t>
            </a:r>
            <a:endParaRPr lang="en-US" sz="2400" b="1"/>
          </a:p>
          <a:p>
            <a:r>
              <a:rPr lang="en-US" sz="2400"/>
              <a:t>It is very difficult to remember the operational codes and address of the memory locations.</a:t>
            </a:r>
            <a:endParaRPr lang="en-US" sz="2400"/>
          </a:p>
          <a:p>
            <a:r>
              <a:rPr lang="en-US" sz="2400"/>
              <a:t>Debugging of the program is very difficult.</a:t>
            </a:r>
            <a:endParaRPr lang="en-US" sz="2400"/>
          </a:p>
          <a:p>
            <a:r>
              <a:rPr lang="en-US" sz="2400"/>
              <a:t>Editing / modification of the program are difficult.</a:t>
            </a:r>
            <a:endParaRPr lang="en-US" sz="2400"/>
          </a:p>
          <a:p>
            <a:r>
              <a:rPr lang="en-US" sz="2400"/>
              <a:t>The instructions written in this language are machine dependent. The program written for one machine (computer) cannot run on another directly.</a:t>
            </a:r>
            <a:endParaRPr lang="en-US" sz="2400"/>
          </a:p>
        </p:txBody>
      </p:sp>
      <p:graphicFrame>
        <p:nvGraphicFramePr>
          <p:cNvPr id="4" name="Content Placeholder 3"/>
          <p:cNvGraphicFramePr/>
          <p:nvPr>
            <p:ph sz="half" idx="2"/>
          </p:nvPr>
        </p:nvGraphicFramePr>
        <p:xfrm>
          <a:off x="5141595" y="2091690"/>
          <a:ext cx="3918585" cy="2497455"/>
        </p:xfrm>
        <a:graphic>
          <a:graphicData uri="http://schemas.openxmlformats.org/presentationml/2006/ole">
            <mc:AlternateContent xmlns:mc="http://schemas.openxmlformats.org/markup-compatibility/2006">
              <mc:Choice xmlns:v="urn:schemas-microsoft-com:vml" Requires="v">
                <p:oleObj spid="_x0000_s5" name="" r:id="rId1" imgW="3055620" imgH="1173480" progId="Paint.Picture">
                  <p:embed/>
                </p:oleObj>
              </mc:Choice>
              <mc:Fallback>
                <p:oleObj name="" r:id="rId1" imgW="3055620" imgH="1173480" progId="Paint.Picture">
                  <p:embed/>
                  <p:pic>
                    <p:nvPicPr>
                      <p:cNvPr id="0" name="Picture 4"/>
                      <p:cNvPicPr/>
                      <p:nvPr/>
                    </p:nvPicPr>
                    <p:blipFill>
                      <a:blip r:embed="rId2"/>
                      <a:stretch>
                        <a:fillRect/>
                      </a:stretch>
                    </p:blipFill>
                    <p:spPr>
                      <a:xfrm>
                        <a:off x="5141595" y="2091690"/>
                        <a:ext cx="3918585" cy="249745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4.Versatality</a:t>
            </a:r>
            <a:endParaRPr lang="en-US"/>
          </a:p>
        </p:txBody>
      </p:sp>
      <p:sp>
        <p:nvSpPr>
          <p:cNvPr id="3" name="Content Placeholder 2"/>
          <p:cNvSpPr>
            <a:spLocks noGrp="1"/>
          </p:cNvSpPr>
          <p:nvPr>
            <p:ph sz="half" idx="1"/>
          </p:nvPr>
        </p:nvSpPr>
        <p:spPr>
          <a:xfrm>
            <a:off x="457200" y="1600200"/>
            <a:ext cx="8490585" cy="4526280"/>
          </a:xfrm>
        </p:spPr>
        <p:txBody>
          <a:bodyPr/>
          <a:p>
            <a:endParaRPr lang="en-US" sz="1800"/>
          </a:p>
          <a:p>
            <a:r>
              <a:rPr lang="en-US" sz="1800"/>
              <a:t>A computer can do multiple tasks at the same time. </a:t>
            </a:r>
            <a:endParaRPr lang="en-US" sz="1800"/>
          </a:p>
          <a:p>
            <a:endParaRPr lang="en-US" sz="1800"/>
          </a:p>
          <a:p>
            <a:r>
              <a:rPr lang="en-US" sz="1800"/>
              <a:t>users can play songs, work on documents, search for any documents in hard disk, surf the internet, use software, calculate, etc.</a:t>
            </a:r>
            <a:endParaRPr lang="en-US" sz="1800"/>
          </a:p>
          <a:p>
            <a:endParaRPr lang="en-US" sz="1800"/>
          </a:p>
          <a:p>
            <a:r>
              <a:rPr lang="en-US" sz="1800"/>
              <a:t>It means the capacity to perform a completely different type of work. </a:t>
            </a:r>
            <a:endParaRPr lang="en-US" sz="1800"/>
          </a:p>
          <a:p>
            <a:endParaRPr lang="en-US" sz="1800"/>
          </a:p>
          <a:p>
            <a:r>
              <a:rPr lang="en-US" sz="1800"/>
              <a:t>One moment, it is preparing the results of particular examination, the next moment it is busy preparing electricity bills.</a:t>
            </a:r>
            <a:endParaRPr lang="en-US" sz="1800"/>
          </a:p>
          <a:p>
            <a:pPr marL="0" indent="0">
              <a:buNone/>
            </a:pPr>
            <a:endParaRPr lang="en-US" sz="1800"/>
          </a:p>
          <a:p>
            <a:r>
              <a:rPr lang="en-US" sz="1800"/>
              <a:t>When a computer is engaged in preparing financial statements, it may be used for writing a letter or may be used for playing game simultaneously.</a:t>
            </a:r>
            <a:endParaRPr lang="en-US" sz="1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Assembly Language</a:t>
            </a:r>
            <a:endParaRPr lang="en-US"/>
          </a:p>
        </p:txBody>
      </p:sp>
      <p:sp>
        <p:nvSpPr>
          <p:cNvPr id="5" name="Content Placeholder 4"/>
          <p:cNvSpPr/>
          <p:nvPr>
            <p:ph sz="half" idx="1"/>
          </p:nvPr>
        </p:nvSpPr>
        <p:spPr/>
        <p:txBody>
          <a:bodyPr/>
          <a:p>
            <a:r>
              <a:rPr lang="en-US" sz="1800"/>
              <a:t>The assembly language mnemonics are in the form of op-code, such as MOV, ADD, and so on, which are used to perform the operations.</a:t>
            </a:r>
            <a:endParaRPr lang="en-US" sz="1800"/>
          </a:p>
          <a:p>
            <a:endParaRPr lang="en-US" sz="1800"/>
          </a:p>
          <a:p>
            <a:r>
              <a:rPr lang="en-US" sz="1800"/>
              <a:t>Op-code: The op-code is a single instruction that can be executed by the CPU. Here the op-code is a MOV instruction.</a:t>
            </a:r>
            <a:endParaRPr lang="en-US" sz="1800"/>
          </a:p>
        </p:txBody>
      </p:sp>
      <p:pic>
        <p:nvPicPr>
          <p:cNvPr id="6" name="Content Placeholder 5"/>
          <p:cNvPicPr>
            <a:picLocks noChangeAspect="1"/>
          </p:cNvPicPr>
          <p:nvPr>
            <p:ph sz="half" idx="2"/>
          </p:nvPr>
        </p:nvPicPr>
        <p:blipFill>
          <a:blip r:embed="rId1"/>
          <a:stretch>
            <a:fillRect/>
          </a:stretch>
        </p:blipFill>
        <p:spPr>
          <a:xfrm>
            <a:off x="5366385" y="1349375"/>
            <a:ext cx="3200400" cy="1805940"/>
          </a:xfrm>
          <a:prstGeom prst="rect">
            <a:avLst/>
          </a:prstGeom>
        </p:spPr>
      </p:pic>
      <p:sp>
        <p:nvSpPr>
          <p:cNvPr id="7" name="Text Box 6"/>
          <p:cNvSpPr txBox="1"/>
          <p:nvPr/>
        </p:nvSpPr>
        <p:spPr>
          <a:xfrm>
            <a:off x="848995" y="4939030"/>
            <a:ext cx="3714750" cy="645160"/>
          </a:xfrm>
          <a:prstGeom prst="rect">
            <a:avLst/>
          </a:prstGeom>
          <a:noFill/>
        </p:spPr>
        <p:txBody>
          <a:bodyPr wrap="square" rtlCol="0" anchor="t">
            <a:spAutoFit/>
          </a:bodyPr>
          <a:p>
            <a:r>
              <a:rPr lang="en-US"/>
              <a:t>Ex: opcodes – ADD, SUB, MULT, DIV etc.</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3"/>
          <p:cNvPicPr>
            <a:picLocks noChangeAspect="1"/>
          </p:cNvPicPr>
          <p:nvPr>
            <p:ph sz="half" idx="1"/>
          </p:nvPr>
        </p:nvPicPr>
        <p:blipFill>
          <a:blip r:embed="rId1"/>
          <a:stretch>
            <a:fillRect/>
          </a:stretch>
        </p:blipFill>
        <p:spPr>
          <a:xfrm>
            <a:off x="571500" y="1338580"/>
            <a:ext cx="8171180" cy="303085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Assembly Language</a:t>
            </a:r>
            <a:endParaRPr lang="en-US"/>
          </a:p>
        </p:txBody>
      </p:sp>
      <p:sp>
        <p:nvSpPr>
          <p:cNvPr id="3" name="Content Placeholder 2"/>
          <p:cNvSpPr>
            <a:spLocks noGrp="1"/>
          </p:cNvSpPr>
          <p:nvPr>
            <p:ph sz="half" idx="1"/>
          </p:nvPr>
        </p:nvSpPr>
        <p:spPr/>
        <p:txBody>
          <a:bodyPr/>
          <a:p>
            <a:r>
              <a:rPr lang="en-US" sz="2000" b="1"/>
              <a:t>Advantages:</a:t>
            </a:r>
            <a:endParaRPr lang="en-US" sz="2000" b="1"/>
          </a:p>
          <a:p>
            <a:r>
              <a:rPr lang="en-US" sz="2000"/>
              <a:t>User can remember the mnemonics rather than sequence of binary digits.</a:t>
            </a:r>
            <a:endParaRPr lang="en-US" sz="2000"/>
          </a:p>
          <a:p>
            <a:r>
              <a:rPr lang="en-US" sz="2000"/>
              <a:t> It is easy to understand and develop programs compared to machine language.</a:t>
            </a:r>
            <a:endParaRPr lang="en-US" sz="2000"/>
          </a:p>
          <a:p>
            <a:r>
              <a:rPr lang="en-US" sz="2000"/>
              <a:t>Modification and debugging of a program is easy.</a:t>
            </a:r>
            <a:endParaRPr lang="en-US" sz="2000"/>
          </a:p>
        </p:txBody>
      </p:sp>
      <p:sp>
        <p:nvSpPr>
          <p:cNvPr id="4" name="Content Placeholder 3"/>
          <p:cNvSpPr>
            <a:spLocks noGrp="1"/>
          </p:cNvSpPr>
          <p:nvPr>
            <p:ph sz="half" idx="2"/>
          </p:nvPr>
        </p:nvSpPr>
        <p:spPr/>
        <p:txBody>
          <a:bodyPr/>
          <a:p>
            <a:r>
              <a:rPr lang="en-US" sz="1800" b="1"/>
              <a:t>Disadvantages:</a:t>
            </a:r>
            <a:endParaRPr lang="en-US" sz="1800" b="1"/>
          </a:p>
          <a:p>
            <a:r>
              <a:rPr lang="en-US" sz="1800"/>
              <a:t>It is machine dependent language.</a:t>
            </a:r>
            <a:endParaRPr lang="en-US" sz="1800"/>
          </a:p>
          <a:p>
            <a:r>
              <a:rPr lang="en-US" sz="1800"/>
              <a:t>The programs written in assembly language are not understandable to the computer so, they need a translator program </a:t>
            </a:r>
            <a:r>
              <a:rPr lang="en-US" sz="1800" b="1"/>
              <a:t>(assembler) </a:t>
            </a:r>
            <a:r>
              <a:rPr lang="en-US" sz="1800"/>
              <a:t>to convert the code written in assembly language into machine code.</a:t>
            </a:r>
            <a:endParaRPr lang="en-US" sz="18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7545705" cy="1143000"/>
          </a:xfrm>
        </p:spPr>
        <p:txBody>
          <a:bodyPr/>
          <a:p>
            <a:r>
              <a:rPr lang="en-US"/>
              <a:t>High Level Languages</a:t>
            </a:r>
            <a:endParaRPr lang="en-US"/>
          </a:p>
        </p:txBody>
      </p:sp>
      <p:sp>
        <p:nvSpPr>
          <p:cNvPr id="3" name="Content Placeholder 2"/>
          <p:cNvSpPr>
            <a:spLocks noGrp="1"/>
          </p:cNvSpPr>
          <p:nvPr>
            <p:ph sz="half" idx="1"/>
          </p:nvPr>
        </p:nvSpPr>
        <p:spPr>
          <a:xfrm>
            <a:off x="457200" y="1600200"/>
            <a:ext cx="8229600" cy="4526280"/>
          </a:xfrm>
        </p:spPr>
        <p:txBody>
          <a:bodyPr/>
          <a:p>
            <a:r>
              <a:rPr lang="en-US" sz="1800" b="1"/>
              <a:t>Advantages:</a:t>
            </a:r>
            <a:endParaRPr lang="en-US" sz="1800"/>
          </a:p>
          <a:p>
            <a:r>
              <a:rPr lang="en-US" sz="1800"/>
              <a:t>It is easy to understand and follow.</a:t>
            </a:r>
            <a:endParaRPr lang="en-US" sz="1800"/>
          </a:p>
          <a:p>
            <a:r>
              <a:rPr lang="en-US" sz="1800"/>
              <a:t>Easy to write, modify and debug programs.</a:t>
            </a:r>
            <a:endParaRPr lang="en-US" sz="1800"/>
          </a:p>
          <a:p>
            <a:r>
              <a:rPr lang="en-US" sz="1800"/>
              <a:t>Suitable for complex applications.</a:t>
            </a:r>
            <a:endParaRPr lang="en-US" sz="1800"/>
          </a:p>
          <a:p>
            <a:r>
              <a:rPr lang="en-US" sz="1800"/>
              <a:t>These languages are mostly machine independent.</a:t>
            </a:r>
            <a:endParaRPr lang="en-US" sz="1800"/>
          </a:p>
          <a:p>
            <a:endParaRPr lang="en-US" sz="1800"/>
          </a:p>
          <a:p>
            <a:r>
              <a:rPr lang="en-US" sz="1800" b="1"/>
              <a:t>Disadvantages:</a:t>
            </a:r>
            <a:endParaRPr lang="en-US" sz="1800" b="1"/>
          </a:p>
          <a:p>
            <a:r>
              <a:rPr lang="en-US" sz="1800"/>
              <a:t>The programs written using these languages are not understandable to the computer so, there is a need translator program to convert these languages into object code (interpreters and compilers).</a:t>
            </a:r>
            <a:endParaRPr lang="en-US" sz="1800"/>
          </a:p>
          <a:p>
            <a:r>
              <a:rPr lang="en-US" sz="1800"/>
              <a:t>Less efficient (slow) than the low level languages (fast)</a:t>
            </a:r>
            <a:endParaRPr lang="en-US" sz="1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7637145" cy="1143000"/>
          </a:xfrm>
        </p:spPr>
        <p:txBody>
          <a:bodyPr/>
          <a:p>
            <a:r>
              <a:rPr lang="en-US"/>
              <a:t>High Level Languages</a:t>
            </a:r>
            <a:endParaRPr lang="en-US"/>
          </a:p>
        </p:txBody>
      </p:sp>
      <p:sp>
        <p:nvSpPr>
          <p:cNvPr id="3" name="Content Placeholder 2"/>
          <p:cNvSpPr>
            <a:spLocks noGrp="1"/>
          </p:cNvSpPr>
          <p:nvPr>
            <p:ph sz="half" idx="1"/>
          </p:nvPr>
        </p:nvSpPr>
        <p:spPr>
          <a:xfrm>
            <a:off x="457200" y="1600200"/>
            <a:ext cx="8020685" cy="4526280"/>
          </a:xfrm>
        </p:spPr>
        <p:txBody>
          <a:bodyPr/>
          <a:p>
            <a:r>
              <a:rPr lang="en-US" sz="2400"/>
              <a:t>To speed up the programming process high level languages were developed. </a:t>
            </a:r>
            <a:endParaRPr lang="en-US" sz="2400"/>
          </a:p>
          <a:p>
            <a:r>
              <a:rPr lang="en-US" sz="2400"/>
              <a:t>Each instruction in these languages is like English statement. </a:t>
            </a:r>
            <a:endParaRPr lang="en-US" sz="2400"/>
          </a:p>
          <a:p>
            <a:r>
              <a:rPr lang="en-US" sz="2400"/>
              <a:t>These languages use alphabets, digits, punctuations and some special symbols.</a:t>
            </a:r>
            <a:endParaRPr lang="en-US" sz="2400"/>
          </a:p>
          <a:p>
            <a:r>
              <a:rPr lang="en-US" sz="2400"/>
              <a:t>Example:FORTRAN,C,C++,JAVA</a:t>
            </a:r>
            <a:endParaRPr lang="en-US"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436880" y="462915"/>
            <a:ext cx="7122160" cy="62255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577215" y="621665"/>
            <a:ext cx="6500495" cy="601853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Algorithm</a:t>
            </a:r>
            <a:endParaRPr lang="en-US"/>
          </a:p>
        </p:txBody>
      </p:sp>
      <p:sp>
        <p:nvSpPr>
          <p:cNvPr id="6" name="Text Box 5"/>
          <p:cNvSpPr txBox="1"/>
          <p:nvPr/>
        </p:nvSpPr>
        <p:spPr>
          <a:xfrm>
            <a:off x="748030" y="1535430"/>
            <a:ext cx="3752215" cy="922020"/>
          </a:xfrm>
          <a:prstGeom prst="rect">
            <a:avLst/>
          </a:prstGeom>
          <a:noFill/>
        </p:spPr>
        <p:txBody>
          <a:bodyPr wrap="square" rtlCol="0" anchor="t">
            <a:spAutoFit/>
          </a:bodyPr>
          <a:p>
            <a:r>
              <a:rPr lang="en-US"/>
              <a:t>an algorithm is set of finite number of steps that should be followed in order to solve a particular problem.</a:t>
            </a:r>
            <a:endParaRPr lang="en-US"/>
          </a:p>
        </p:txBody>
      </p:sp>
      <p:pic>
        <p:nvPicPr>
          <p:cNvPr id="7" name="Content Placeholder 6"/>
          <p:cNvPicPr>
            <a:picLocks noChangeAspect="1"/>
          </p:cNvPicPr>
          <p:nvPr>
            <p:ph sz="half" idx="2"/>
          </p:nvPr>
        </p:nvPicPr>
        <p:blipFill>
          <a:blip r:embed="rId1"/>
          <a:stretch>
            <a:fillRect/>
          </a:stretch>
        </p:blipFill>
        <p:spPr>
          <a:xfrm>
            <a:off x="2362200" y="2667635"/>
            <a:ext cx="4639945" cy="30797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6749415" cy="1143000"/>
          </a:xfrm>
        </p:spPr>
        <p:txBody>
          <a:bodyPr/>
          <a:p>
            <a:r>
              <a:rPr lang="en-US"/>
              <a:t>Characteristics of Algorithm</a:t>
            </a:r>
            <a:endParaRPr lang="en-US"/>
          </a:p>
        </p:txBody>
      </p:sp>
      <p:sp>
        <p:nvSpPr>
          <p:cNvPr id="3" name="Content Placeholder 2"/>
          <p:cNvSpPr>
            <a:spLocks noGrp="1"/>
          </p:cNvSpPr>
          <p:nvPr>
            <p:ph sz="half" idx="1"/>
          </p:nvPr>
        </p:nvSpPr>
        <p:spPr>
          <a:xfrm>
            <a:off x="457200" y="1600200"/>
            <a:ext cx="8335645" cy="5165090"/>
          </a:xfrm>
        </p:spPr>
        <p:txBody>
          <a:bodyPr/>
          <a:p>
            <a:r>
              <a:rPr lang="en-US" sz="1600" b="1"/>
              <a:t>Input</a:t>
            </a:r>
            <a:r>
              <a:rPr lang="en-US" sz="1600"/>
              <a:t>:  Algorithm can take zero, one or more than one input .</a:t>
            </a:r>
            <a:endParaRPr lang="en-US" sz="1600"/>
          </a:p>
          <a:p>
            <a:endParaRPr lang="en-US" sz="1600"/>
          </a:p>
          <a:p>
            <a:r>
              <a:rPr lang="en-US" sz="1600" b="1"/>
              <a:t>Output:</a:t>
            </a:r>
            <a:r>
              <a:rPr lang="en-US" sz="1600"/>
              <a:t>  Every algorithm produce some output as solution. Output is ultimate goal of an algorithm.</a:t>
            </a:r>
            <a:endParaRPr lang="en-US" sz="1600"/>
          </a:p>
          <a:p>
            <a:endParaRPr lang="en-US" sz="1600"/>
          </a:p>
          <a:p>
            <a:r>
              <a:rPr lang="en-US" sz="1600" b="1"/>
              <a:t>Definiteness:   </a:t>
            </a:r>
            <a:r>
              <a:rPr lang="en-US" sz="1600"/>
              <a:t>The steps in the algorithms should be clear and unambiguous. Every steps in algorithm should not have confusing meaning .</a:t>
            </a:r>
            <a:endParaRPr lang="en-US" sz="1600"/>
          </a:p>
          <a:p>
            <a:endParaRPr lang="en-US" sz="1600"/>
          </a:p>
          <a:p>
            <a:r>
              <a:rPr lang="en-US" sz="1600" b="1"/>
              <a:t>Finiteness</a:t>
            </a:r>
            <a:r>
              <a:rPr lang="en-US" sz="1600"/>
              <a:t>: No of steps in the algorithms should be finite. Algorithm must have countable number of steps so that algorithm can terminate. Otherwise we cannot expect output from algorithm.</a:t>
            </a:r>
            <a:endParaRPr lang="en-US" sz="1600"/>
          </a:p>
          <a:p>
            <a:endParaRPr lang="en-US" sz="1600"/>
          </a:p>
          <a:p>
            <a:r>
              <a:rPr lang="en-US" sz="1600" b="1"/>
              <a:t>Effectiveness</a:t>
            </a:r>
            <a:r>
              <a:rPr lang="en-US" sz="1600"/>
              <a:t>: Each and every step in algorithm should be simple , basic and meaningful. Unnecessary steps should be omitted. Every step should be effective means that each step should perform some action like input, process or output. Unwanted steps make algorithm long and complex.</a:t>
            </a:r>
            <a:endParaRPr lang="en-US" sz="1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590550" y="1172210"/>
          <a:ext cx="7762240" cy="5241925"/>
        </p:xfrm>
        <a:graphic>
          <a:graphicData uri="http://schemas.openxmlformats.org/presentationml/2006/ole">
            <mc:AlternateContent xmlns:mc="http://schemas.openxmlformats.org/markup-compatibility/2006">
              <mc:Choice xmlns:v="urn:schemas-microsoft-com:vml" Requires="v">
                <p:oleObj spid="_x0000_s6" name="" r:id="rId1" imgW="3764280" imgH="2308860" progId="Paint.Picture">
                  <p:embed/>
                </p:oleObj>
              </mc:Choice>
              <mc:Fallback>
                <p:oleObj name="" r:id="rId1" imgW="3764280" imgH="2308860" progId="Paint.Picture">
                  <p:embed/>
                  <p:pic>
                    <p:nvPicPr>
                      <p:cNvPr id="0" name="Picture 5"/>
                      <p:cNvPicPr/>
                      <p:nvPr/>
                    </p:nvPicPr>
                    <p:blipFill>
                      <a:blip r:embed="rId2"/>
                      <a:stretch>
                        <a:fillRect/>
                      </a:stretch>
                    </p:blipFill>
                    <p:spPr>
                      <a:xfrm>
                        <a:off x="590550" y="1172210"/>
                        <a:ext cx="7762240" cy="524192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5.Storage</a:t>
            </a:r>
            <a:endParaRPr lang="en-US"/>
          </a:p>
        </p:txBody>
      </p:sp>
      <p:sp>
        <p:nvSpPr>
          <p:cNvPr id="3" name="Content Placeholder 2"/>
          <p:cNvSpPr>
            <a:spLocks noGrp="1"/>
          </p:cNvSpPr>
          <p:nvPr>
            <p:ph sz="half" idx="1"/>
          </p:nvPr>
        </p:nvSpPr>
        <p:spPr>
          <a:xfrm>
            <a:off x="457200" y="1600200"/>
            <a:ext cx="8312785" cy="4526280"/>
          </a:xfrm>
        </p:spPr>
        <p:txBody>
          <a:bodyPr/>
          <a:p>
            <a:r>
              <a:rPr lang="en-US" sz="1800"/>
              <a:t>The computer has a mass storage section where we can store a large volume of data for future use.</a:t>
            </a:r>
            <a:endParaRPr lang="en-US" sz="1800"/>
          </a:p>
          <a:p>
            <a:pPr marL="0" indent="0">
              <a:buNone/>
            </a:pPr>
            <a:endParaRPr lang="en-US" sz="1800"/>
          </a:p>
          <a:p>
            <a:r>
              <a:rPr lang="en-US" sz="1800"/>
              <a:t>Such data are easily accessible when needed. </a:t>
            </a:r>
            <a:endParaRPr lang="en-US" sz="1800"/>
          </a:p>
          <a:p>
            <a:endParaRPr lang="en-US" sz="1800"/>
          </a:p>
          <a:p>
            <a:r>
              <a:rPr lang="en-US" sz="1800"/>
              <a:t>Magnetic disk, magnetic tape, and optical disk are used as mass storage devices. </a:t>
            </a:r>
            <a:endParaRPr lang="en-US" sz="1800"/>
          </a:p>
          <a:p>
            <a:r>
              <a:rPr lang="en-US" sz="1800"/>
              <a:t>The storage capacity of the computer is measured in terms of Kilobyte (KB), Megabyte (MB), Gigabyte (GB), and Terabyte (TB).</a:t>
            </a:r>
            <a:endParaRPr lang="en-US" sz="1800"/>
          </a:p>
          <a:p>
            <a:endParaRPr lang="en-US" sz="1800"/>
          </a:p>
          <a:p>
            <a:r>
              <a:rPr lang="en-US" sz="1800"/>
              <a:t>Computers have the ability to store all types of data such as data, pictures, files, programs, games, and sound for many years and later we can get any data in a few seconds at any time for taking that information and for future retrieval.</a:t>
            </a:r>
            <a:endParaRPr lang="en-US" sz="18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8196580" cy="4526280"/>
          </a:xfrm>
        </p:spPr>
        <p:txBody>
          <a:bodyPr/>
          <a:p>
            <a:r>
              <a:rPr lang="en-US" sz="2000" b="1"/>
              <a:t>Algorithm to find the average of five numbers.</a:t>
            </a:r>
            <a:endParaRPr lang="en-US" sz="2000"/>
          </a:p>
          <a:p>
            <a:r>
              <a:rPr lang="en-US" sz="2000"/>
              <a:t>Step 1: START.</a:t>
            </a:r>
            <a:endParaRPr lang="en-US" sz="2000"/>
          </a:p>
          <a:p>
            <a:r>
              <a:rPr lang="en-US" sz="2000"/>
              <a:t>Step 2: read the numbers n1, n2, n3, n4, n5.</a:t>
            </a:r>
            <a:endParaRPr lang="en-US" sz="2000"/>
          </a:p>
          <a:p>
            <a:r>
              <a:rPr lang="en-US" sz="2000"/>
              <a:t>Step 3: compute the sum of five numbers.(Sum =n1+n2+n3+n4+n5)</a:t>
            </a:r>
            <a:endParaRPr lang="en-US" sz="2000"/>
          </a:p>
          <a:p>
            <a:r>
              <a:rPr lang="en-US" sz="2000"/>
              <a:t>Step 4: divide the sum by 5. (avg= sum/5)</a:t>
            </a:r>
            <a:endParaRPr lang="en-US" sz="2000"/>
          </a:p>
          <a:p>
            <a:r>
              <a:rPr lang="en-US" sz="2000"/>
              <a:t>Step 5: print theresult.</a:t>
            </a:r>
            <a:endParaRPr lang="en-US" sz="2000"/>
          </a:p>
          <a:p>
            <a:r>
              <a:rPr lang="en-US" sz="2000"/>
              <a:t>Step 6: STOP.</a:t>
            </a:r>
            <a:endParaRPr lang="en-US" sz="2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Content Placeholder 4"/>
          <p:cNvGraphicFramePr>
            <a:graphicFrameLocks noChangeAspect="1"/>
          </p:cNvGraphicFramePr>
          <p:nvPr>
            <p:ph sz="half" idx="1"/>
          </p:nvPr>
        </p:nvGraphicFramePr>
        <p:xfrm>
          <a:off x="643255" y="1548130"/>
          <a:ext cx="7204075" cy="3740785"/>
        </p:xfrm>
        <a:graphic>
          <a:graphicData uri="http://schemas.openxmlformats.org/presentationml/2006/ole">
            <mc:AlternateContent xmlns:mc="http://schemas.openxmlformats.org/markup-compatibility/2006">
              <mc:Choice xmlns:v="urn:schemas-microsoft-com:vml" Requires="v">
                <p:oleObj spid="_x0000_s6" name="" r:id="rId1" imgW="2270760" imgH="1150620" progId="Paint.Picture">
                  <p:embed/>
                </p:oleObj>
              </mc:Choice>
              <mc:Fallback>
                <p:oleObj name="" r:id="rId1" imgW="2270760" imgH="1150620" progId="Paint.Picture">
                  <p:embed/>
                  <p:pic>
                    <p:nvPicPr>
                      <p:cNvPr id="0" name="Picture 5"/>
                      <p:cNvPicPr/>
                      <p:nvPr/>
                    </p:nvPicPr>
                    <p:blipFill>
                      <a:blip r:embed="rId2"/>
                      <a:stretch>
                        <a:fillRect/>
                      </a:stretch>
                    </p:blipFill>
                    <p:spPr>
                      <a:xfrm>
                        <a:off x="643255" y="1548130"/>
                        <a:ext cx="7204075" cy="3740785"/>
                      </a:xfrm>
                      <a:prstGeom prst="rect">
                        <a:avLst/>
                      </a:prstGeom>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6878955" cy="1143000"/>
          </a:xfrm>
        </p:spPr>
        <p:txBody>
          <a:bodyPr/>
          <a:p>
            <a:r>
              <a:rPr lang="en-US" sz="2000"/>
              <a:t>ALGORITHM TO PRINT THE LARGER OF TWO NUMBERS</a:t>
            </a:r>
            <a:endParaRPr lang="en-US" sz="2000"/>
          </a:p>
        </p:txBody>
      </p:sp>
      <p:graphicFrame>
        <p:nvGraphicFramePr>
          <p:cNvPr id="5" name="Content Placeholder 4"/>
          <p:cNvGraphicFramePr>
            <a:graphicFrameLocks noChangeAspect="1"/>
          </p:cNvGraphicFramePr>
          <p:nvPr>
            <p:ph sz="half" idx="1"/>
          </p:nvPr>
        </p:nvGraphicFramePr>
        <p:xfrm>
          <a:off x="457200" y="2157095"/>
          <a:ext cx="7863840" cy="3910965"/>
        </p:xfrm>
        <a:graphic>
          <a:graphicData uri="http://schemas.openxmlformats.org/presentationml/2006/ole">
            <mc:AlternateContent xmlns:mc="http://schemas.openxmlformats.org/markup-compatibility/2006">
              <mc:Choice xmlns:v="urn:schemas-microsoft-com:vml" Requires="v">
                <p:oleObj spid="_x0000_s6" name="" r:id="rId1" imgW="5013960" imgH="2171700" progId="Paint.Picture">
                  <p:embed/>
                </p:oleObj>
              </mc:Choice>
              <mc:Fallback>
                <p:oleObj name="" r:id="rId1" imgW="5013960" imgH="2171700" progId="Paint.Picture">
                  <p:embed/>
                  <p:pic>
                    <p:nvPicPr>
                      <p:cNvPr id="0" name="Picture 5"/>
                      <p:cNvPicPr/>
                      <p:nvPr/>
                    </p:nvPicPr>
                    <p:blipFill>
                      <a:blip r:embed="rId2"/>
                      <a:stretch>
                        <a:fillRect/>
                      </a:stretch>
                    </p:blipFill>
                    <p:spPr>
                      <a:xfrm>
                        <a:off x="457200" y="2157095"/>
                        <a:ext cx="7863840" cy="3910965"/>
                      </a:xfrm>
                      <a:prstGeom prst="rect">
                        <a:avLst/>
                      </a:prstGeom>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8112760" cy="4526280"/>
          </a:xfrm>
        </p:spPr>
        <p:txBody>
          <a:bodyPr/>
          <a:p>
            <a:r>
              <a:rPr lang="en-US" sz="1800" b="1"/>
              <a:t>Algorithm to find the biggest among three numbers.</a:t>
            </a:r>
            <a:endParaRPr lang="en-US" sz="1800" b="1"/>
          </a:p>
          <a:p>
            <a:r>
              <a:rPr lang="en-US" sz="1800"/>
              <a:t>Step 1: START.</a:t>
            </a:r>
            <a:endParaRPr lang="en-US" sz="1800"/>
          </a:p>
          <a:p>
            <a:r>
              <a:rPr lang="en-US" sz="1800"/>
              <a:t>Step 2: read three values a, b, and c.</a:t>
            </a:r>
            <a:endParaRPr lang="en-US" sz="1800"/>
          </a:p>
          <a:p>
            <a:r>
              <a:rPr lang="en-US" sz="1800"/>
              <a:t>Step 3: if a&gt;b and a&gt;c then print a is big.</a:t>
            </a:r>
            <a:endParaRPr lang="en-US" sz="1800"/>
          </a:p>
          <a:p>
            <a:r>
              <a:rPr lang="en-US" sz="1800"/>
              <a:t>Step 4: else if b&gt;a and b&gt;c then print b isbig. Step 5: else print c is big.</a:t>
            </a:r>
            <a:endParaRPr lang="en-US" sz="1800"/>
          </a:p>
          <a:p>
            <a:r>
              <a:rPr lang="en-US" sz="1800"/>
              <a:t>Step 6:STOP.</a:t>
            </a:r>
            <a:endParaRPr lang="en-US"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r>
              <a:rPr lang="en-US" sz="1600" b="1"/>
              <a:t>Algorithm to determine whether the given year is a leap year or not.</a:t>
            </a:r>
            <a:endParaRPr lang="en-US" sz="1600" b="1"/>
          </a:p>
          <a:p>
            <a:endParaRPr lang="en-US" sz="1600" b="1"/>
          </a:p>
          <a:p>
            <a:endParaRPr lang="en-US" sz="1600" b="1"/>
          </a:p>
          <a:p>
            <a:r>
              <a:rPr lang="en-US" sz="1600" b="1"/>
              <a:t>Step </a:t>
            </a:r>
            <a:r>
              <a:rPr lang="en-US" sz="1600"/>
              <a:t>1: START</a:t>
            </a:r>
            <a:endParaRPr lang="en-US" sz="1600"/>
          </a:p>
          <a:p>
            <a:r>
              <a:rPr lang="en-US" sz="1600"/>
              <a:t>Step 2:Accept an year value from the user</a:t>
            </a:r>
            <a:endParaRPr lang="en-US" sz="1600"/>
          </a:p>
          <a:p>
            <a:r>
              <a:rPr lang="en-US" sz="1600"/>
              <a:t>Step 3:If remainder of year value divided by 4(year%4) is 0 then goto </a:t>
            </a:r>
            <a:r>
              <a:rPr lang="en-US" sz="1600" b="1"/>
              <a:t>step 4</a:t>
            </a:r>
            <a:r>
              <a:rPr lang="en-US" sz="1600"/>
              <a:t> else goto </a:t>
            </a:r>
            <a:r>
              <a:rPr lang="en-US" sz="1600" b="1"/>
              <a:t>step 5</a:t>
            </a:r>
            <a:endParaRPr lang="en-US" sz="1600" b="1"/>
          </a:p>
          <a:p>
            <a:r>
              <a:rPr lang="en-US" sz="1600"/>
              <a:t>Step 4: Display “ ‘year’ is a leap year” and goto step 6</a:t>
            </a:r>
            <a:endParaRPr lang="en-US" sz="1600"/>
          </a:p>
          <a:p>
            <a:r>
              <a:rPr lang="en-US" sz="1600"/>
              <a:t>Step 5:Display “ ‘year is not a leap year”</a:t>
            </a:r>
            <a:endParaRPr lang="en-US" sz="1600"/>
          </a:p>
          <a:p>
            <a:r>
              <a:rPr lang="en-US" sz="1600"/>
              <a:t>Step 6:STOP.</a:t>
            </a:r>
            <a:endParaRPr lang="en-US" sz="1600"/>
          </a:p>
        </p:txBody>
      </p:sp>
      <p:pic>
        <p:nvPicPr>
          <p:cNvPr id="5" name="Content Placeholder 4"/>
          <p:cNvPicPr>
            <a:picLocks noChangeAspect="1"/>
          </p:cNvPicPr>
          <p:nvPr>
            <p:ph sz="half" idx="2"/>
          </p:nvPr>
        </p:nvPicPr>
        <p:blipFill>
          <a:blip r:embed="rId1"/>
          <a:stretch>
            <a:fillRect/>
          </a:stretch>
        </p:blipFill>
        <p:spPr>
          <a:xfrm>
            <a:off x="4654550" y="2728595"/>
            <a:ext cx="4032250" cy="22688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8187690" cy="4526280"/>
          </a:xfrm>
        </p:spPr>
        <p:txBody>
          <a:bodyPr/>
          <a:p>
            <a:r>
              <a:rPr lang="en-US" sz="1800" b="1"/>
              <a:t>Algorithm to find out whether a given number is even or odd.</a:t>
            </a:r>
            <a:endParaRPr lang="en-US" sz="1800" b="1"/>
          </a:p>
          <a:p>
            <a:r>
              <a:rPr lang="en-US" sz="1800"/>
              <a:t>Step 1: START</a:t>
            </a:r>
            <a:endParaRPr lang="en-US" sz="1800"/>
          </a:p>
          <a:p>
            <a:r>
              <a:rPr lang="en-US" sz="1800"/>
              <a:t>Step 2:Accept a number from the user (num)</a:t>
            </a:r>
            <a:endParaRPr lang="en-US" sz="1800"/>
          </a:p>
          <a:p>
            <a:r>
              <a:rPr lang="en-US" sz="1800"/>
              <a:t>Step 3:If remainder of num divided by 2 (num/2) is 0 then goto step 4 else goto step 5</a:t>
            </a:r>
            <a:endParaRPr lang="en-US" sz="1800"/>
          </a:p>
          <a:p>
            <a:r>
              <a:rPr lang="en-US" sz="1800"/>
              <a:t>Step 4: Display “ num is an even number” and goto step 6</a:t>
            </a:r>
            <a:endParaRPr lang="en-US" sz="1800"/>
          </a:p>
          <a:p>
            <a:r>
              <a:rPr lang="en-US" sz="1800"/>
              <a:t>Step 5:Display “ num is an odd number”</a:t>
            </a:r>
            <a:endParaRPr lang="en-US" sz="1800"/>
          </a:p>
          <a:p>
            <a:r>
              <a:rPr lang="en-US" sz="1800"/>
              <a:t>Step 6:STOP.</a:t>
            </a:r>
            <a:endParaRPr lang="en-US" sz="18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57200" y="1600200"/>
            <a:ext cx="7853680" cy="4526280"/>
          </a:xfrm>
        </p:spPr>
        <p:txBody>
          <a:bodyPr/>
          <a:p>
            <a:r>
              <a:rPr lang="en-US" sz="1600" b="1"/>
              <a:t>FLOWCHART</a:t>
            </a:r>
            <a:endParaRPr lang="en-US" sz="1600" b="1"/>
          </a:p>
          <a:p>
            <a:endParaRPr lang="en-US" sz="1600" b="1"/>
          </a:p>
          <a:p>
            <a:r>
              <a:rPr lang="en-US" sz="1600"/>
              <a:t>A Flowchart is a pictorial representation of an algorithm.</a:t>
            </a:r>
            <a:endParaRPr lang="en-US" sz="1600"/>
          </a:p>
          <a:p>
            <a:endParaRPr lang="en-US" sz="1600"/>
          </a:p>
          <a:p>
            <a:r>
              <a:rPr lang="en-US" sz="1600"/>
              <a:t>It shows the logic of the algorithm and the flow of control.</a:t>
            </a:r>
            <a:endParaRPr lang="en-US" sz="1600"/>
          </a:p>
          <a:p>
            <a:endParaRPr lang="en-US" sz="1600"/>
          </a:p>
          <a:p>
            <a:r>
              <a:rPr lang="en-US" sz="1600"/>
              <a:t>The flowchart uses symbols to represent specific actions and arrows to indicate the flow of control.</a:t>
            </a:r>
            <a:endParaRPr lang="en-US"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636270" y="708025"/>
            <a:ext cx="6162675" cy="592010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57200" y="407035"/>
            <a:ext cx="7418705" cy="584644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567055" y="496570"/>
            <a:ext cx="7633335" cy="636206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0</TotalTime>
  <Words>37536</Words>
  <Application>WPS Presentation</Application>
  <PresentationFormat/>
  <Paragraphs>1056</Paragraphs>
  <Slides>239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104</vt:i4>
      </vt:variant>
      <vt:variant>
        <vt:lpstr>幻灯片标题</vt:lpstr>
      </vt:variant>
      <vt:variant>
        <vt:i4>239</vt:i4>
      </vt:variant>
    </vt:vector>
  </HeadingPairs>
  <TitlesOfParts>
    <vt:vector size="351" baseType="lpstr">
      <vt:lpstr>Arial</vt:lpstr>
      <vt:lpstr>SimSun</vt:lpstr>
      <vt:lpstr>Wingdings</vt:lpstr>
      <vt:lpstr>MS PGothic</vt:lpstr>
      <vt:lpstr>Microsoft YaHei</vt:lpstr>
      <vt:lpstr>Arial Unicode MS</vt:lpstr>
      <vt:lpstr>Calibri</vt:lpstr>
      <vt:lpstr>Default Design</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What is a Computer?</vt:lpstr>
      <vt:lpstr> Working of a Computer </vt:lpstr>
      <vt:lpstr>Information Processing System</vt:lpstr>
      <vt:lpstr>Characteristics of Computer </vt:lpstr>
      <vt:lpstr>1.Speed</vt:lpstr>
      <vt:lpstr>2.Accuracy</vt:lpstr>
      <vt:lpstr>3.Diligence</vt:lpstr>
      <vt:lpstr>4.Versatality</vt:lpstr>
      <vt:lpstr>5.Storage</vt:lpstr>
      <vt:lpstr>6.No Feeling</vt:lpstr>
      <vt:lpstr>Applications of Computer</vt:lpstr>
      <vt:lpstr>Education</vt:lpstr>
      <vt:lpstr>Buisness</vt:lpstr>
      <vt:lpstr>Hospitals</vt:lpstr>
      <vt:lpstr>Book Publishing</vt:lpstr>
      <vt:lpstr>Engineering</vt:lpstr>
      <vt:lpstr>Banks</vt:lpstr>
      <vt:lpstr>Communication</vt:lpstr>
      <vt:lpstr>Block Daigram of Computer</vt:lpstr>
      <vt:lpstr>Input Devices</vt:lpstr>
      <vt:lpstr>Keyboard</vt:lpstr>
      <vt:lpstr>Mouse</vt:lpstr>
      <vt:lpstr>Touch Pad</vt:lpstr>
      <vt:lpstr>Touchscreen</vt:lpstr>
      <vt:lpstr>stylus</vt:lpstr>
      <vt:lpstr>Joystick</vt:lpstr>
      <vt:lpstr>webcam</vt:lpstr>
      <vt:lpstr>scanner</vt:lpstr>
      <vt:lpstr>Bar code readers</vt:lpstr>
      <vt:lpstr>Output Devices</vt:lpstr>
      <vt:lpstr>Monitor</vt:lpstr>
      <vt:lpstr>printer</vt:lpstr>
      <vt:lpstr>PowerPoint 演示文稿</vt:lpstr>
      <vt:lpstr>PowerPoint 演示文稿</vt:lpstr>
      <vt:lpstr>Memory</vt:lpstr>
      <vt:lpstr>PowerPoint 演示文稿</vt:lpstr>
      <vt:lpstr>Memory</vt:lpstr>
      <vt:lpstr>Primary Memory</vt:lpstr>
      <vt:lpstr>PowerPoint 演示文稿</vt:lpstr>
      <vt:lpstr>PowerPoint 演示文稿</vt:lpstr>
      <vt:lpstr>Secondary Memory </vt:lpstr>
      <vt:lpstr>PowerPoint 演示文稿</vt:lpstr>
      <vt:lpstr>PowerPoint 演示文稿</vt:lpstr>
      <vt:lpstr>PowerPoint 演示文稿</vt:lpstr>
      <vt:lpstr>PowerPoint 演示文稿</vt:lpstr>
      <vt:lpstr>Cache Memory</vt:lpstr>
      <vt:lpstr>PowerPoint 演示文稿</vt:lpstr>
      <vt:lpstr>PowerPoint 演示文稿</vt:lpstr>
      <vt:lpstr>PowerPoint 演示文稿</vt:lpstr>
      <vt:lpstr>Central Processing Unit (CPU) </vt:lpstr>
      <vt:lpstr>Arithmetic and Logic Unit (ALU) </vt:lpstr>
      <vt:lpstr>Control Unit</vt:lpstr>
      <vt:lpstr>PowerPoint 演示文稿</vt:lpstr>
      <vt:lpstr>PowerPoint 演示文稿</vt:lpstr>
      <vt:lpstr>Memory Registers</vt:lpstr>
      <vt:lpstr>PowerPoint 演示文稿</vt:lpstr>
      <vt:lpstr>PowerPoint 演示文稿</vt:lpstr>
      <vt:lpstr>Read Only Memory(ROM)</vt:lpstr>
      <vt:lpstr>ROM</vt:lpstr>
      <vt:lpstr>ROM</vt:lpstr>
      <vt:lpstr>PowerPoint 演示文稿</vt:lpstr>
      <vt:lpstr>Power Supply</vt:lpstr>
      <vt:lpstr>Motherboard </vt:lpstr>
      <vt:lpstr>Motherboard</vt:lpstr>
      <vt:lpstr>Software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Computer Languages</vt:lpstr>
      <vt:lpstr>PowerPoint 演示文稿</vt:lpstr>
      <vt:lpstr>Machine language </vt:lpstr>
      <vt:lpstr>PowerPoint 演示文稿</vt:lpstr>
      <vt:lpstr>PowerPoint 演示文稿</vt:lpstr>
      <vt:lpstr>Assembly Language</vt:lpstr>
      <vt:lpstr>PowerPoint 演示文稿</vt:lpstr>
      <vt:lpstr>Assembly Language</vt:lpstr>
      <vt:lpstr>High Level Languages</vt:lpstr>
      <vt:lpstr>High Level Languages</vt:lpstr>
      <vt:lpstr>PowerPoint 演示文稿</vt:lpstr>
      <vt:lpstr>PowerPoint 演示文稿</vt:lpstr>
      <vt:lpstr>Algorithm</vt:lpstr>
      <vt:lpstr>Characteristics of Algorithm</vt:lpstr>
      <vt:lpstr>PowerPoint 演示文稿</vt:lpstr>
      <vt:lpstr>PowerPoint 演示文稿</vt:lpstr>
      <vt:lpstr>PowerPoint 演示文稿</vt:lpstr>
      <vt:lpstr>ALGORITHM TO PRINT THE LARGER OF TWO NUMBERS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 Features</vt:lpstr>
      <vt:lpstr>PowerPoint 演示文稿</vt:lpstr>
      <vt:lpstr>PowerPoint 演示文稿</vt:lpstr>
      <vt:lpstr>PowerPoint 演示文稿</vt:lpstr>
      <vt:lpstr>PowerPoint 演示文稿</vt:lpstr>
      <vt:lpstr>PowerPoint 演示文稿</vt:lpstr>
      <vt:lpstr>PowerPoint 演示文稿</vt:lpstr>
      <vt:lpstr>Identifiers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variables</vt:lpstr>
      <vt:lpstr>PowerPoint 演示文稿</vt:lpstr>
      <vt:lpstr>PowerPoint 演示文稿</vt:lpstr>
      <vt:lpstr>PowerPoint 演示文稿</vt:lpstr>
      <vt:lpstr>PowerPoint 演示文稿</vt:lpstr>
      <vt:lpstr>PowerPoint 演示文稿</vt:lpstr>
      <vt:lpstr>PowerPoint 演示文稿</vt:lpstr>
      <vt:lpstr>Data types</vt:lpstr>
      <vt:lpstr>PowerPoint 演示文稿</vt:lpstr>
      <vt:lpstr>PowerPoint 演示文稿</vt:lpstr>
      <vt:lpstr>Difference between float and double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Escape Sequences</vt:lpstr>
      <vt:lpstr>Operators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post increment &amp; pre increment</vt:lpstr>
      <vt:lpstr>post decrement &amp; pre decrement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conditional operator</vt:lpstr>
      <vt:lpstr>PowerPoint 演示文稿</vt:lpstr>
      <vt:lpstr>Assignment Operators</vt:lpstr>
      <vt:lpstr>PowerPoint 演示文稿</vt:lpstr>
      <vt:lpstr>PowerPoint 演示文稿</vt:lpstr>
      <vt:lpstr>The sizeof(variable)operator computes the size of a variable.  </vt:lpstr>
      <vt:lpstr>comma operator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Type Casting</vt:lpstr>
      <vt:lpstr>PowerPoint 演示文稿</vt:lpstr>
      <vt:lpstr>PowerPoint 演示文稿</vt:lpstr>
      <vt:lpstr>implicit type casting</vt:lpstr>
      <vt:lpstr>conditional statements</vt:lpstr>
      <vt:lpstr> Conditional Statements</vt:lpstr>
      <vt:lpstr>if statement</vt:lpstr>
      <vt:lpstr>if-else statement</vt:lpstr>
      <vt:lpstr>PowerPoint 演示文稿</vt:lpstr>
      <vt:lpstr>Nested If-else Statements</vt:lpstr>
      <vt:lpstr>PowerPoint 演示文稿</vt:lpstr>
      <vt:lpstr>PowerPoint 演示文稿</vt:lpstr>
      <vt:lpstr>PowerPoint 演示文稿</vt:lpstr>
      <vt:lpstr>else-if ladder</vt:lpstr>
      <vt:lpstr>PowerPoint 演示文稿</vt:lpstr>
      <vt:lpstr>switch statement</vt:lpstr>
      <vt:lpstr>switch statement</vt:lpstr>
      <vt:lpstr>syntax</vt:lpstr>
      <vt:lpstr>PowerPoint 演示文稿</vt:lpstr>
      <vt:lpstr>PowerPoint 演示文稿</vt:lpstr>
      <vt:lpstr>PowerPoint 演示文稿</vt:lpstr>
      <vt:lpstr>PowerPoint 演示文稿</vt:lpstr>
      <vt:lpstr>While loop</vt:lpstr>
      <vt:lpstr>PowerPoint 演示文稿</vt:lpstr>
      <vt:lpstr>PowerPoint 演示文稿</vt:lpstr>
      <vt:lpstr>PowerPoint 演示文稿</vt:lpstr>
      <vt:lpstr>PowerPoint 演示文稿</vt:lpstr>
      <vt:lpstr>PowerPoint 演示文稿</vt:lpstr>
      <vt:lpstr>for loop</vt:lpstr>
      <vt:lpstr>PowerPoint 演示文稿</vt:lpstr>
      <vt:lpstr>PowerPoint 演示文稿</vt:lpstr>
      <vt:lpstr>PowerPoint 演示文稿</vt:lpstr>
      <vt:lpstr>PowerPoint 演示文稿</vt:lpstr>
      <vt:lpstr>Write a program to find the sum and average of three numbers.</vt:lpstr>
      <vt:lpstr>Write a program to calculate simple interest(SI) for a given principal (P), time (T), and rate of interest (R) using formula SI= ((amount*rate*time)/100) Interest. </vt:lpstr>
      <vt:lpstr>Write a program to swap two variables values with  using third variable</vt:lpstr>
      <vt:lpstr>PowerPoint 演示文稿</vt:lpstr>
      <vt:lpstr>Write a program to swap two variables values without  using third variable </vt:lpstr>
      <vt:lpstr>PowerPoint 演示文稿</vt:lpstr>
      <vt:lpstr>Write a C program to find the sum of individual digits of a given positive integer.</vt:lpstr>
      <vt:lpstr>PowerPoint 演示文稿</vt:lpstr>
      <vt:lpstr>PowerPoint 演示文稿</vt:lpstr>
      <vt:lpstr>PowerPoint 演示文稿</vt:lpstr>
      <vt:lpstr>Write a C program, which takes two integer operands and one operator from the user, performs the operation and then prints the result. (Consider the operators +,-,*, /, % and use Switch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dc:title>
  <dc:creator>EDUMANGAS</dc:creator>
  <cp:lastModifiedBy>HARIKRISHNA</cp:lastModifiedBy>
  <cp:revision>326</cp:revision>
  <dcterms:created xsi:type="dcterms:W3CDTF">2005-06-29T05:58:00Z</dcterms:created>
  <dcterms:modified xsi:type="dcterms:W3CDTF">2021-12-23T06:48:49Z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1033-11.2.0.10426</vt:lpwstr>
  </property>
  <property fmtid="{D5CDD505-2E9C-101B-9397-08002B2CF9AE}" pid="3" name="ICV">
    <vt:lpwstr>381EC2B4C7504D7C8E39E3BDD3A6DBA3</vt:lpwstr>
  </property>
</Properties>
</file>